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8" r:id="rId3"/>
  </p:sldIdLst>
  <p:sldSz cx="5400675" cy="18002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79656"/>
    <a:srgbClr val="0B2360"/>
    <a:srgbClr val="D3BA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327"/>
  </p:normalViewPr>
  <p:slideViewPr>
    <p:cSldViewPr snapToGrid="0">
      <p:cViewPr varScale="1">
        <p:scale>
          <a:sx n="307" d="100"/>
          <a:sy n="307" d="100"/>
        </p:scale>
        <p:origin x="168" y="10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5085" y="294620"/>
            <a:ext cx="4050506" cy="626745"/>
          </a:xfrm>
        </p:spPr>
        <p:txBody>
          <a:bodyPr anchor="b"/>
          <a:lstStyle>
            <a:lvl1pPr algn="ctr">
              <a:defRPr sz="1575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75085" y="945535"/>
            <a:ext cx="4050506" cy="434638"/>
          </a:xfrm>
        </p:spPr>
        <p:txBody>
          <a:bodyPr/>
          <a:lstStyle>
            <a:lvl1pPr marL="0" indent="0" algn="ctr">
              <a:buNone/>
              <a:defRPr sz="630"/>
            </a:lvl1pPr>
            <a:lvl2pPr marL="120015" indent="0" algn="ctr">
              <a:buNone/>
              <a:defRPr sz="525"/>
            </a:lvl2pPr>
            <a:lvl3pPr marL="240030" indent="0" algn="ctr">
              <a:buNone/>
              <a:defRPr sz="472"/>
            </a:lvl3pPr>
            <a:lvl4pPr marL="360045" indent="0" algn="ctr">
              <a:buNone/>
              <a:defRPr sz="420"/>
            </a:lvl4pPr>
            <a:lvl5pPr marL="480060" indent="0" algn="ctr">
              <a:buNone/>
              <a:defRPr sz="420"/>
            </a:lvl5pPr>
            <a:lvl6pPr marL="600075" indent="0" algn="ctr">
              <a:buNone/>
              <a:defRPr sz="420"/>
            </a:lvl6pPr>
            <a:lvl7pPr marL="720090" indent="0" algn="ctr">
              <a:buNone/>
              <a:defRPr sz="420"/>
            </a:lvl7pPr>
            <a:lvl8pPr marL="840105" indent="0" algn="ctr">
              <a:buNone/>
              <a:defRPr sz="420"/>
            </a:lvl8pPr>
            <a:lvl9pPr marL="960120" indent="0" algn="ctr">
              <a:buNone/>
              <a:defRPr sz="420"/>
            </a:lvl9pPr>
          </a:lstStyle>
          <a:p>
            <a:r>
              <a:rPr lang="es-MX"/>
              <a:t>Haz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17856-CDDB-2344-A4A4-0F6F6B131015}" type="datetimeFigureOut">
              <a:rPr lang="es-MX" smtClean="0"/>
              <a:t>24/11/23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F82F7-5720-5546-9C40-BD5E5B26BCF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17828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17856-CDDB-2344-A4A4-0F6F6B131015}" type="datetimeFigureOut">
              <a:rPr lang="es-MX" smtClean="0"/>
              <a:t>24/11/23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F82F7-5720-5546-9C40-BD5E5B26BCF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33753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64858" y="95846"/>
            <a:ext cx="1164521" cy="1525607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1297" y="95846"/>
            <a:ext cx="3426053" cy="1525607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17856-CDDB-2344-A4A4-0F6F6B131015}" type="datetimeFigureOut">
              <a:rPr lang="es-MX" smtClean="0"/>
              <a:t>24/11/23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F82F7-5720-5546-9C40-BD5E5B26BCF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40438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17856-CDDB-2344-A4A4-0F6F6B131015}" type="datetimeFigureOut">
              <a:rPr lang="es-MX" smtClean="0"/>
              <a:t>24/11/23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F82F7-5720-5546-9C40-BD5E5B26BCF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785835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8484" y="448807"/>
            <a:ext cx="4658082" cy="748843"/>
          </a:xfrm>
        </p:spPr>
        <p:txBody>
          <a:bodyPr anchor="b"/>
          <a:lstStyle>
            <a:lvl1pPr>
              <a:defRPr sz="1575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8484" y="1204734"/>
            <a:ext cx="4658082" cy="393799"/>
          </a:xfrm>
        </p:spPr>
        <p:txBody>
          <a:bodyPr/>
          <a:lstStyle>
            <a:lvl1pPr marL="0" indent="0">
              <a:buNone/>
              <a:defRPr sz="630">
                <a:solidFill>
                  <a:schemeClr val="tx1">
                    <a:tint val="75000"/>
                  </a:schemeClr>
                </a:solidFill>
              </a:defRPr>
            </a:lvl1pPr>
            <a:lvl2pPr marL="120015" indent="0">
              <a:buNone/>
              <a:defRPr sz="525">
                <a:solidFill>
                  <a:schemeClr val="tx1">
                    <a:tint val="75000"/>
                  </a:schemeClr>
                </a:solidFill>
              </a:defRPr>
            </a:lvl2pPr>
            <a:lvl3pPr marL="240030" indent="0">
              <a:buNone/>
              <a:defRPr sz="472">
                <a:solidFill>
                  <a:schemeClr val="tx1">
                    <a:tint val="75000"/>
                  </a:schemeClr>
                </a:solidFill>
              </a:defRPr>
            </a:lvl3pPr>
            <a:lvl4pPr marL="360045" indent="0">
              <a:buNone/>
              <a:defRPr sz="420">
                <a:solidFill>
                  <a:schemeClr val="tx1">
                    <a:tint val="75000"/>
                  </a:schemeClr>
                </a:solidFill>
              </a:defRPr>
            </a:lvl4pPr>
            <a:lvl5pPr marL="480060" indent="0">
              <a:buNone/>
              <a:defRPr sz="420">
                <a:solidFill>
                  <a:schemeClr val="tx1">
                    <a:tint val="75000"/>
                  </a:schemeClr>
                </a:solidFill>
              </a:defRPr>
            </a:lvl5pPr>
            <a:lvl6pPr marL="600075" indent="0">
              <a:buNone/>
              <a:defRPr sz="420">
                <a:solidFill>
                  <a:schemeClr val="tx1">
                    <a:tint val="75000"/>
                  </a:schemeClr>
                </a:solidFill>
              </a:defRPr>
            </a:lvl6pPr>
            <a:lvl7pPr marL="720090" indent="0">
              <a:buNone/>
              <a:defRPr sz="420">
                <a:solidFill>
                  <a:schemeClr val="tx1">
                    <a:tint val="75000"/>
                  </a:schemeClr>
                </a:solidFill>
              </a:defRPr>
            </a:lvl7pPr>
            <a:lvl8pPr marL="840105" indent="0">
              <a:buNone/>
              <a:defRPr sz="420">
                <a:solidFill>
                  <a:schemeClr val="tx1">
                    <a:tint val="75000"/>
                  </a:schemeClr>
                </a:solidFill>
              </a:defRPr>
            </a:lvl8pPr>
            <a:lvl9pPr marL="960120" indent="0">
              <a:buNone/>
              <a:defRPr sz="4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17856-CDDB-2344-A4A4-0F6F6B131015}" type="datetimeFigureOut">
              <a:rPr lang="es-MX" smtClean="0"/>
              <a:t>24/11/23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F82F7-5720-5546-9C40-BD5E5B26BCF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39150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1296" y="479227"/>
            <a:ext cx="2295287" cy="1142226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34092" y="479227"/>
            <a:ext cx="2295287" cy="1142226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17856-CDDB-2344-A4A4-0F6F6B131015}" type="datetimeFigureOut">
              <a:rPr lang="es-MX" smtClean="0"/>
              <a:t>24/11/23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F82F7-5720-5546-9C40-BD5E5B26BCF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933454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000" y="95846"/>
            <a:ext cx="4658082" cy="347960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2000" y="441305"/>
            <a:ext cx="2284738" cy="216277"/>
          </a:xfrm>
        </p:spPr>
        <p:txBody>
          <a:bodyPr anchor="b"/>
          <a:lstStyle>
            <a:lvl1pPr marL="0" indent="0">
              <a:buNone/>
              <a:defRPr sz="630" b="1"/>
            </a:lvl1pPr>
            <a:lvl2pPr marL="120015" indent="0">
              <a:buNone/>
              <a:defRPr sz="525" b="1"/>
            </a:lvl2pPr>
            <a:lvl3pPr marL="240030" indent="0">
              <a:buNone/>
              <a:defRPr sz="472" b="1"/>
            </a:lvl3pPr>
            <a:lvl4pPr marL="360045" indent="0">
              <a:buNone/>
              <a:defRPr sz="420" b="1"/>
            </a:lvl4pPr>
            <a:lvl5pPr marL="480060" indent="0">
              <a:buNone/>
              <a:defRPr sz="420" b="1"/>
            </a:lvl5pPr>
            <a:lvl6pPr marL="600075" indent="0">
              <a:buNone/>
              <a:defRPr sz="420" b="1"/>
            </a:lvl6pPr>
            <a:lvl7pPr marL="720090" indent="0">
              <a:buNone/>
              <a:defRPr sz="420" b="1"/>
            </a:lvl7pPr>
            <a:lvl8pPr marL="840105" indent="0">
              <a:buNone/>
              <a:defRPr sz="420" b="1"/>
            </a:lvl8pPr>
            <a:lvl9pPr marL="960120" indent="0">
              <a:buNone/>
              <a:defRPr sz="42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2000" y="657582"/>
            <a:ext cx="2284738" cy="967204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734092" y="441305"/>
            <a:ext cx="2295990" cy="216277"/>
          </a:xfrm>
        </p:spPr>
        <p:txBody>
          <a:bodyPr anchor="b"/>
          <a:lstStyle>
            <a:lvl1pPr marL="0" indent="0">
              <a:buNone/>
              <a:defRPr sz="630" b="1"/>
            </a:lvl1pPr>
            <a:lvl2pPr marL="120015" indent="0">
              <a:buNone/>
              <a:defRPr sz="525" b="1"/>
            </a:lvl2pPr>
            <a:lvl3pPr marL="240030" indent="0">
              <a:buNone/>
              <a:defRPr sz="472" b="1"/>
            </a:lvl3pPr>
            <a:lvl4pPr marL="360045" indent="0">
              <a:buNone/>
              <a:defRPr sz="420" b="1"/>
            </a:lvl4pPr>
            <a:lvl5pPr marL="480060" indent="0">
              <a:buNone/>
              <a:defRPr sz="420" b="1"/>
            </a:lvl5pPr>
            <a:lvl6pPr marL="600075" indent="0">
              <a:buNone/>
              <a:defRPr sz="420" b="1"/>
            </a:lvl6pPr>
            <a:lvl7pPr marL="720090" indent="0">
              <a:buNone/>
              <a:defRPr sz="420" b="1"/>
            </a:lvl7pPr>
            <a:lvl8pPr marL="840105" indent="0">
              <a:buNone/>
              <a:defRPr sz="420" b="1"/>
            </a:lvl8pPr>
            <a:lvl9pPr marL="960120" indent="0">
              <a:buNone/>
              <a:defRPr sz="42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734092" y="657582"/>
            <a:ext cx="2295990" cy="967204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17856-CDDB-2344-A4A4-0F6F6B131015}" type="datetimeFigureOut">
              <a:rPr lang="es-MX" smtClean="0"/>
              <a:t>24/11/23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F82F7-5720-5546-9C40-BD5E5B26BCF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33739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17856-CDDB-2344-A4A4-0F6F6B131015}" type="datetimeFigureOut">
              <a:rPr lang="es-MX" smtClean="0"/>
              <a:t>24/11/23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F82F7-5720-5546-9C40-BD5E5B26BCF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14637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17856-CDDB-2344-A4A4-0F6F6B131015}" type="datetimeFigureOut">
              <a:rPr lang="es-MX" smtClean="0"/>
              <a:t>24/11/23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F82F7-5720-5546-9C40-BD5E5B26BCF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71933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000" y="120015"/>
            <a:ext cx="1741858" cy="420053"/>
          </a:xfrm>
        </p:spPr>
        <p:txBody>
          <a:bodyPr anchor="b"/>
          <a:lstStyle>
            <a:lvl1pPr>
              <a:defRPr sz="84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95990" y="259199"/>
            <a:ext cx="2734092" cy="1279327"/>
          </a:xfrm>
        </p:spPr>
        <p:txBody>
          <a:bodyPr/>
          <a:lstStyle>
            <a:lvl1pPr>
              <a:defRPr sz="840"/>
            </a:lvl1pPr>
            <a:lvl2pPr>
              <a:defRPr sz="735"/>
            </a:lvl2pPr>
            <a:lvl3pPr>
              <a:defRPr sz="630"/>
            </a:lvl3pPr>
            <a:lvl4pPr>
              <a:defRPr sz="525"/>
            </a:lvl4pPr>
            <a:lvl5pPr>
              <a:defRPr sz="525"/>
            </a:lvl5pPr>
            <a:lvl6pPr>
              <a:defRPr sz="525"/>
            </a:lvl6pPr>
            <a:lvl7pPr>
              <a:defRPr sz="525"/>
            </a:lvl7pPr>
            <a:lvl8pPr>
              <a:defRPr sz="525"/>
            </a:lvl8pPr>
            <a:lvl9pPr>
              <a:defRPr sz="525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2000" y="540067"/>
            <a:ext cx="1741858" cy="1000542"/>
          </a:xfrm>
        </p:spPr>
        <p:txBody>
          <a:bodyPr/>
          <a:lstStyle>
            <a:lvl1pPr marL="0" indent="0">
              <a:buNone/>
              <a:defRPr sz="420"/>
            </a:lvl1pPr>
            <a:lvl2pPr marL="120015" indent="0">
              <a:buNone/>
              <a:defRPr sz="368"/>
            </a:lvl2pPr>
            <a:lvl3pPr marL="240030" indent="0">
              <a:buNone/>
              <a:defRPr sz="315"/>
            </a:lvl3pPr>
            <a:lvl4pPr marL="360045" indent="0">
              <a:buNone/>
              <a:defRPr sz="263"/>
            </a:lvl4pPr>
            <a:lvl5pPr marL="480060" indent="0">
              <a:buNone/>
              <a:defRPr sz="263"/>
            </a:lvl5pPr>
            <a:lvl6pPr marL="600075" indent="0">
              <a:buNone/>
              <a:defRPr sz="263"/>
            </a:lvl6pPr>
            <a:lvl7pPr marL="720090" indent="0">
              <a:buNone/>
              <a:defRPr sz="263"/>
            </a:lvl7pPr>
            <a:lvl8pPr marL="840105" indent="0">
              <a:buNone/>
              <a:defRPr sz="263"/>
            </a:lvl8pPr>
            <a:lvl9pPr marL="960120" indent="0">
              <a:buNone/>
              <a:defRPr sz="263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17856-CDDB-2344-A4A4-0F6F6B131015}" type="datetimeFigureOut">
              <a:rPr lang="es-MX" smtClean="0"/>
              <a:t>24/11/23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F82F7-5720-5546-9C40-BD5E5B26BCF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473953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000" y="120015"/>
            <a:ext cx="1741858" cy="420053"/>
          </a:xfrm>
        </p:spPr>
        <p:txBody>
          <a:bodyPr anchor="b"/>
          <a:lstStyle>
            <a:lvl1pPr>
              <a:defRPr sz="84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95990" y="259199"/>
            <a:ext cx="2734092" cy="1279327"/>
          </a:xfrm>
        </p:spPr>
        <p:txBody>
          <a:bodyPr anchor="t"/>
          <a:lstStyle>
            <a:lvl1pPr marL="0" indent="0">
              <a:buNone/>
              <a:defRPr sz="840"/>
            </a:lvl1pPr>
            <a:lvl2pPr marL="120015" indent="0">
              <a:buNone/>
              <a:defRPr sz="735"/>
            </a:lvl2pPr>
            <a:lvl3pPr marL="240030" indent="0">
              <a:buNone/>
              <a:defRPr sz="630"/>
            </a:lvl3pPr>
            <a:lvl4pPr marL="360045" indent="0">
              <a:buNone/>
              <a:defRPr sz="525"/>
            </a:lvl4pPr>
            <a:lvl5pPr marL="480060" indent="0">
              <a:buNone/>
              <a:defRPr sz="525"/>
            </a:lvl5pPr>
            <a:lvl6pPr marL="600075" indent="0">
              <a:buNone/>
              <a:defRPr sz="525"/>
            </a:lvl6pPr>
            <a:lvl7pPr marL="720090" indent="0">
              <a:buNone/>
              <a:defRPr sz="525"/>
            </a:lvl7pPr>
            <a:lvl8pPr marL="840105" indent="0">
              <a:buNone/>
              <a:defRPr sz="525"/>
            </a:lvl8pPr>
            <a:lvl9pPr marL="960120" indent="0">
              <a:buNone/>
              <a:defRPr sz="525"/>
            </a:lvl9pPr>
          </a:lstStyle>
          <a:p>
            <a:r>
              <a:rPr lang="es-MX"/>
              <a:t>Haz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2000" y="540067"/>
            <a:ext cx="1741858" cy="1000542"/>
          </a:xfrm>
        </p:spPr>
        <p:txBody>
          <a:bodyPr/>
          <a:lstStyle>
            <a:lvl1pPr marL="0" indent="0">
              <a:buNone/>
              <a:defRPr sz="420"/>
            </a:lvl1pPr>
            <a:lvl2pPr marL="120015" indent="0">
              <a:buNone/>
              <a:defRPr sz="368"/>
            </a:lvl2pPr>
            <a:lvl3pPr marL="240030" indent="0">
              <a:buNone/>
              <a:defRPr sz="315"/>
            </a:lvl3pPr>
            <a:lvl4pPr marL="360045" indent="0">
              <a:buNone/>
              <a:defRPr sz="263"/>
            </a:lvl4pPr>
            <a:lvl5pPr marL="480060" indent="0">
              <a:buNone/>
              <a:defRPr sz="263"/>
            </a:lvl5pPr>
            <a:lvl6pPr marL="600075" indent="0">
              <a:buNone/>
              <a:defRPr sz="263"/>
            </a:lvl6pPr>
            <a:lvl7pPr marL="720090" indent="0">
              <a:buNone/>
              <a:defRPr sz="263"/>
            </a:lvl7pPr>
            <a:lvl8pPr marL="840105" indent="0">
              <a:buNone/>
              <a:defRPr sz="263"/>
            </a:lvl8pPr>
            <a:lvl9pPr marL="960120" indent="0">
              <a:buNone/>
              <a:defRPr sz="263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17856-CDDB-2344-A4A4-0F6F6B131015}" type="datetimeFigureOut">
              <a:rPr lang="es-MX" smtClean="0"/>
              <a:t>24/11/23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F82F7-5720-5546-9C40-BD5E5B26BCF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91249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71297" y="95846"/>
            <a:ext cx="4658082" cy="3479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1297" y="479227"/>
            <a:ext cx="4658082" cy="11422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1296" y="1668542"/>
            <a:ext cx="1215152" cy="958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1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217856-CDDB-2344-A4A4-0F6F6B131015}" type="datetimeFigureOut">
              <a:rPr lang="es-MX" smtClean="0"/>
              <a:t>24/11/23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88974" y="1668542"/>
            <a:ext cx="1822728" cy="958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1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4227" y="1668542"/>
            <a:ext cx="1215152" cy="958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1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2F82F7-5720-5546-9C40-BD5E5B26BCF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74619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40030" rtl="0" eaLnBrk="1" latinLnBrk="0" hangingPunct="1">
        <a:lnSpc>
          <a:spcPct val="90000"/>
        </a:lnSpc>
        <a:spcBef>
          <a:spcPct val="0"/>
        </a:spcBef>
        <a:buNone/>
        <a:defRPr sz="115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008" indent="-60008" algn="l" defTabSz="24003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735" kern="1200">
          <a:solidFill>
            <a:schemeClr val="tx1"/>
          </a:solidFill>
          <a:latin typeface="+mn-lt"/>
          <a:ea typeface="+mn-ea"/>
          <a:cs typeface="+mn-cs"/>
        </a:defRPr>
      </a:lvl1pPr>
      <a:lvl2pPr marL="180023" indent="-60008" algn="l" defTabSz="240030" rtl="0" eaLnBrk="1" latinLnBrk="0" hangingPunct="1">
        <a:lnSpc>
          <a:spcPct val="90000"/>
        </a:lnSpc>
        <a:spcBef>
          <a:spcPts val="131"/>
        </a:spcBef>
        <a:buFont typeface="Arial" panose="020B0604020202020204" pitchFamily="34" charset="0"/>
        <a:buChar char="•"/>
        <a:defRPr sz="630" kern="1200">
          <a:solidFill>
            <a:schemeClr val="tx1"/>
          </a:solidFill>
          <a:latin typeface="+mn-lt"/>
          <a:ea typeface="+mn-ea"/>
          <a:cs typeface="+mn-cs"/>
        </a:defRPr>
      </a:lvl2pPr>
      <a:lvl3pPr marL="300038" indent="-60008" algn="l" defTabSz="240030" rtl="0" eaLnBrk="1" latinLnBrk="0" hangingPunct="1">
        <a:lnSpc>
          <a:spcPct val="90000"/>
        </a:lnSpc>
        <a:spcBef>
          <a:spcPts val="131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3pPr>
      <a:lvl4pPr marL="420053" indent="-60008" algn="l" defTabSz="240030" rtl="0" eaLnBrk="1" latinLnBrk="0" hangingPunct="1">
        <a:lnSpc>
          <a:spcPct val="90000"/>
        </a:lnSpc>
        <a:spcBef>
          <a:spcPts val="131"/>
        </a:spcBef>
        <a:buFont typeface="Arial" panose="020B0604020202020204" pitchFamily="34" charset="0"/>
        <a:buChar char="•"/>
        <a:defRPr sz="472" kern="1200">
          <a:solidFill>
            <a:schemeClr val="tx1"/>
          </a:solidFill>
          <a:latin typeface="+mn-lt"/>
          <a:ea typeface="+mn-ea"/>
          <a:cs typeface="+mn-cs"/>
        </a:defRPr>
      </a:lvl4pPr>
      <a:lvl5pPr marL="540068" indent="-60008" algn="l" defTabSz="240030" rtl="0" eaLnBrk="1" latinLnBrk="0" hangingPunct="1">
        <a:lnSpc>
          <a:spcPct val="90000"/>
        </a:lnSpc>
        <a:spcBef>
          <a:spcPts val="131"/>
        </a:spcBef>
        <a:buFont typeface="Arial" panose="020B0604020202020204" pitchFamily="34" charset="0"/>
        <a:buChar char="•"/>
        <a:defRPr sz="472" kern="1200">
          <a:solidFill>
            <a:schemeClr val="tx1"/>
          </a:solidFill>
          <a:latin typeface="+mn-lt"/>
          <a:ea typeface="+mn-ea"/>
          <a:cs typeface="+mn-cs"/>
        </a:defRPr>
      </a:lvl5pPr>
      <a:lvl6pPr marL="660083" indent="-60008" algn="l" defTabSz="240030" rtl="0" eaLnBrk="1" latinLnBrk="0" hangingPunct="1">
        <a:lnSpc>
          <a:spcPct val="90000"/>
        </a:lnSpc>
        <a:spcBef>
          <a:spcPts val="131"/>
        </a:spcBef>
        <a:buFont typeface="Arial" panose="020B0604020202020204" pitchFamily="34" charset="0"/>
        <a:buChar char="•"/>
        <a:defRPr sz="472" kern="1200">
          <a:solidFill>
            <a:schemeClr val="tx1"/>
          </a:solidFill>
          <a:latin typeface="+mn-lt"/>
          <a:ea typeface="+mn-ea"/>
          <a:cs typeface="+mn-cs"/>
        </a:defRPr>
      </a:lvl6pPr>
      <a:lvl7pPr marL="780098" indent="-60008" algn="l" defTabSz="240030" rtl="0" eaLnBrk="1" latinLnBrk="0" hangingPunct="1">
        <a:lnSpc>
          <a:spcPct val="90000"/>
        </a:lnSpc>
        <a:spcBef>
          <a:spcPts val="131"/>
        </a:spcBef>
        <a:buFont typeface="Arial" panose="020B0604020202020204" pitchFamily="34" charset="0"/>
        <a:buChar char="•"/>
        <a:defRPr sz="472" kern="1200">
          <a:solidFill>
            <a:schemeClr val="tx1"/>
          </a:solidFill>
          <a:latin typeface="+mn-lt"/>
          <a:ea typeface="+mn-ea"/>
          <a:cs typeface="+mn-cs"/>
        </a:defRPr>
      </a:lvl7pPr>
      <a:lvl8pPr marL="900113" indent="-60008" algn="l" defTabSz="240030" rtl="0" eaLnBrk="1" latinLnBrk="0" hangingPunct="1">
        <a:lnSpc>
          <a:spcPct val="90000"/>
        </a:lnSpc>
        <a:spcBef>
          <a:spcPts val="131"/>
        </a:spcBef>
        <a:buFont typeface="Arial" panose="020B0604020202020204" pitchFamily="34" charset="0"/>
        <a:buChar char="•"/>
        <a:defRPr sz="472" kern="1200">
          <a:solidFill>
            <a:schemeClr val="tx1"/>
          </a:solidFill>
          <a:latin typeface="+mn-lt"/>
          <a:ea typeface="+mn-ea"/>
          <a:cs typeface="+mn-cs"/>
        </a:defRPr>
      </a:lvl8pPr>
      <a:lvl9pPr marL="1020128" indent="-60008" algn="l" defTabSz="240030" rtl="0" eaLnBrk="1" latinLnBrk="0" hangingPunct="1">
        <a:lnSpc>
          <a:spcPct val="90000"/>
        </a:lnSpc>
        <a:spcBef>
          <a:spcPts val="131"/>
        </a:spcBef>
        <a:buFont typeface="Arial" panose="020B0604020202020204" pitchFamily="34" charset="0"/>
        <a:buChar char="•"/>
        <a:defRPr sz="47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1pPr>
      <a:lvl2pPr marL="120015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2pPr>
      <a:lvl3pPr marL="240030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3pPr>
      <a:lvl4pPr marL="360045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4pPr>
      <a:lvl5pPr marL="480060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5pPr>
      <a:lvl6pPr marL="600075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6pPr>
      <a:lvl7pPr marL="720090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7pPr>
      <a:lvl8pPr marL="840105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8pPr>
      <a:lvl9pPr marL="960120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44BECD99-C200-7C9F-1356-FD929C9953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" y="4762"/>
            <a:ext cx="5397500" cy="1790700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5E33AC3D-7362-F12E-93D5-6DE8876BA757}"/>
              </a:ext>
            </a:extLst>
          </p:cNvPr>
          <p:cNvSpPr txBox="1"/>
          <p:nvPr/>
        </p:nvSpPr>
        <p:spPr>
          <a:xfrm>
            <a:off x="1667435" y="475626"/>
            <a:ext cx="3674150" cy="380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b="1" dirty="0">
                <a:solidFill>
                  <a:srgbClr val="0B2360"/>
                </a:solidFill>
                <a:latin typeface="Novecento wide Book" pitchFamily="2" charset="77"/>
              </a:rPr>
              <a:t>NOMBRE APELLIDO APELLIDO</a:t>
            </a:r>
          </a:p>
          <a:p>
            <a:pPr algn="ctr">
              <a:lnSpc>
                <a:spcPct val="150000"/>
              </a:lnSpc>
            </a:pPr>
            <a:r>
              <a:rPr lang="es-MX" sz="700" b="1" kern="10000" dirty="0">
                <a:solidFill>
                  <a:srgbClr val="0B2360"/>
                </a:solidFill>
                <a:latin typeface="Novecento wide Book" pitchFamily="2" charset="77"/>
              </a:rPr>
              <a:t>CARGO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D46776C6-BA32-8D35-D833-A4003A077F59}"/>
              </a:ext>
            </a:extLst>
          </p:cNvPr>
          <p:cNvSpPr txBox="1"/>
          <p:nvPr/>
        </p:nvSpPr>
        <p:spPr>
          <a:xfrm>
            <a:off x="1667435" y="1130638"/>
            <a:ext cx="2112805" cy="310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MX" sz="710" dirty="0">
                <a:solidFill>
                  <a:srgbClr val="0B2360"/>
                </a:solidFill>
                <a:latin typeface="Raleway" panose="020B0003030101060003" pitchFamily="34" charset="0"/>
              </a:rPr>
              <a:t>Rectoría /Secretaría/Campus</a:t>
            </a:r>
          </a:p>
          <a:p>
            <a:pPr algn="r"/>
            <a:r>
              <a:rPr lang="es-MX" sz="711" b="1" dirty="0">
                <a:solidFill>
                  <a:srgbClr val="A79656"/>
                </a:solidFill>
                <a:latin typeface="Raleway" panose="020B0003030101060003" pitchFamily="34" charset="0"/>
              </a:rPr>
              <a:t>Dirección de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D708550C-B159-5125-59EC-C296310B8E1D}"/>
              </a:ext>
            </a:extLst>
          </p:cNvPr>
          <p:cNvSpPr txBox="1"/>
          <p:nvPr/>
        </p:nvSpPr>
        <p:spPr>
          <a:xfrm>
            <a:off x="3763216" y="1130869"/>
            <a:ext cx="1578370" cy="416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711" b="1" dirty="0">
                <a:solidFill>
                  <a:srgbClr val="0B2360"/>
                </a:solidFill>
                <a:latin typeface="Raleway ExtraBold" panose="020B0003030101060003" pitchFamily="34" charset="0"/>
              </a:rPr>
              <a:t>mail@ugto.mx</a:t>
            </a:r>
          </a:p>
          <a:p>
            <a:r>
              <a:rPr lang="es-MX" sz="711" b="1" dirty="0">
                <a:solidFill>
                  <a:srgbClr val="A79656"/>
                </a:solidFill>
                <a:latin typeface="Raleway" panose="020B0003030101060003" pitchFamily="34" charset="0"/>
              </a:rPr>
              <a:t>Tel: 473 732 00 06 </a:t>
            </a:r>
          </a:p>
          <a:p>
            <a:r>
              <a:rPr lang="es-MX" sz="711" b="1" dirty="0">
                <a:solidFill>
                  <a:srgbClr val="A79656"/>
                </a:solidFill>
                <a:latin typeface="Raleway" panose="020B0003030101060003" pitchFamily="34" charset="0"/>
              </a:rPr>
              <a:t>extensión</a:t>
            </a:r>
          </a:p>
        </p:txBody>
      </p:sp>
    </p:spTree>
    <p:extLst>
      <p:ext uri="{BB962C8B-B14F-4D97-AF65-F5344CB8AC3E}">
        <p14:creationId xmlns:p14="http://schemas.microsoft.com/office/powerpoint/2010/main" val="749926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44BECD99-C200-7C9F-1356-FD929C9953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" y="4762"/>
            <a:ext cx="5397500" cy="1790700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5E33AC3D-7362-F12E-93D5-6DE8876BA757}"/>
              </a:ext>
            </a:extLst>
          </p:cNvPr>
          <p:cNvSpPr txBox="1"/>
          <p:nvPr/>
        </p:nvSpPr>
        <p:spPr>
          <a:xfrm>
            <a:off x="1667435" y="475626"/>
            <a:ext cx="3674150" cy="380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b="1" dirty="0">
                <a:solidFill>
                  <a:srgbClr val="0B2360"/>
                </a:solidFill>
                <a:latin typeface="Novecento wide Book" pitchFamily="2" charset="77"/>
              </a:rPr>
              <a:t>NOMBRE APELLIDO APELLIDO</a:t>
            </a:r>
          </a:p>
          <a:p>
            <a:pPr algn="ctr">
              <a:lnSpc>
                <a:spcPct val="150000"/>
              </a:lnSpc>
            </a:pPr>
            <a:r>
              <a:rPr lang="es-MX" sz="700" b="1" kern="10000" dirty="0">
                <a:solidFill>
                  <a:srgbClr val="0B2360"/>
                </a:solidFill>
                <a:latin typeface="Novecento wide Book" pitchFamily="2" charset="77"/>
              </a:rPr>
              <a:t>CARGO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D46776C6-BA32-8D35-D833-A4003A077F59}"/>
              </a:ext>
            </a:extLst>
          </p:cNvPr>
          <p:cNvSpPr txBox="1"/>
          <p:nvPr/>
        </p:nvSpPr>
        <p:spPr>
          <a:xfrm>
            <a:off x="1667435" y="1130638"/>
            <a:ext cx="2112805" cy="310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MX" sz="710" dirty="0">
                <a:solidFill>
                  <a:srgbClr val="0B2360"/>
                </a:solidFill>
                <a:latin typeface="Raleway" panose="020B0003030101060003" pitchFamily="34" charset="0"/>
              </a:rPr>
              <a:t>Rectoría /Secretaría/Campus</a:t>
            </a:r>
          </a:p>
          <a:p>
            <a:pPr algn="r"/>
            <a:r>
              <a:rPr lang="es-MX" sz="711" b="1" dirty="0">
                <a:solidFill>
                  <a:srgbClr val="A79656"/>
                </a:solidFill>
                <a:latin typeface="Raleway" panose="020B0003030101060003" pitchFamily="34" charset="0"/>
              </a:rPr>
              <a:t>Dirección de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D708550C-B159-5125-59EC-C296310B8E1D}"/>
              </a:ext>
            </a:extLst>
          </p:cNvPr>
          <p:cNvSpPr txBox="1"/>
          <p:nvPr/>
        </p:nvSpPr>
        <p:spPr>
          <a:xfrm>
            <a:off x="3763216" y="1130869"/>
            <a:ext cx="1578370" cy="416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711" b="1" dirty="0">
                <a:solidFill>
                  <a:srgbClr val="0B2360"/>
                </a:solidFill>
                <a:latin typeface="Raleway ExtraBold" panose="020B0003030101060003" pitchFamily="34" charset="0"/>
              </a:rPr>
              <a:t>mail@ugto.mx</a:t>
            </a:r>
          </a:p>
          <a:p>
            <a:r>
              <a:rPr lang="es-MX" sz="711" b="1" dirty="0">
                <a:solidFill>
                  <a:srgbClr val="A79656"/>
                </a:solidFill>
                <a:latin typeface="Raleway" panose="020B0003030101060003" pitchFamily="34" charset="0"/>
              </a:rPr>
              <a:t>Tel: 473 732 00 06 </a:t>
            </a:r>
          </a:p>
          <a:p>
            <a:r>
              <a:rPr lang="es-MX" sz="711" b="1" dirty="0">
                <a:solidFill>
                  <a:srgbClr val="A79656"/>
                </a:solidFill>
                <a:latin typeface="Raleway" panose="020B0003030101060003" pitchFamily="34" charset="0"/>
              </a:rPr>
              <a:t>extensión</a:t>
            </a:r>
          </a:p>
        </p:txBody>
      </p:sp>
    </p:spTree>
    <p:extLst>
      <p:ext uri="{BB962C8B-B14F-4D97-AF65-F5344CB8AC3E}">
        <p14:creationId xmlns:p14="http://schemas.microsoft.com/office/powerpoint/2010/main" val="392193739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188</TotalTime>
  <Words>46</Words>
  <Application>Microsoft Macintosh PowerPoint</Application>
  <PresentationFormat>Personalizado</PresentationFormat>
  <Paragraphs>14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9" baseType="lpstr">
      <vt:lpstr>Arial</vt:lpstr>
      <vt:lpstr>Calibri</vt:lpstr>
      <vt:lpstr>Calibri Light</vt:lpstr>
      <vt:lpstr>Novecento wide Book</vt:lpstr>
      <vt:lpstr>Raleway</vt:lpstr>
      <vt:lpstr>Raleway ExtraBold</vt:lpstr>
      <vt:lpstr>Tema de Office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luisestra</dc:creator>
  <cp:lastModifiedBy>roceta</cp:lastModifiedBy>
  <cp:revision>3</cp:revision>
  <dcterms:created xsi:type="dcterms:W3CDTF">2022-09-08T18:18:08Z</dcterms:created>
  <dcterms:modified xsi:type="dcterms:W3CDTF">2023-11-24T17:58:24Z</dcterms:modified>
</cp:coreProperties>
</file>