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</p:sldIdLst>
  <p:sldSz cx="15544800" cy="10058400"/>
  <p:notesSz cx="155448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2" d="100"/>
          <a:sy n="82" d="100"/>
        </p:scale>
        <p:origin x="137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23358"/>
                </a:solidFill>
                <a:latin typeface="Raleway-ExtraBold"/>
                <a:cs typeface="Raleway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10" dirty="0"/>
              <a:t>UNIVERSID</a:t>
            </a:r>
            <a:r>
              <a:rPr spc="-100" dirty="0"/>
              <a:t> </a:t>
            </a:r>
            <a:r>
              <a:rPr spc="120" dirty="0"/>
              <a:t>AD</a:t>
            </a:r>
            <a:r>
              <a:rPr spc="490" dirty="0"/>
              <a:t> </a:t>
            </a:r>
            <a:r>
              <a:rPr spc="120" dirty="0"/>
              <a:t>DE</a:t>
            </a:r>
            <a:r>
              <a:rPr spc="484" dirty="0"/>
              <a:t> </a:t>
            </a:r>
            <a:r>
              <a:rPr spc="120" dirty="0"/>
              <a:t>GU</a:t>
            </a:r>
            <a:r>
              <a:rPr spc="-100" dirty="0"/>
              <a:t> </a:t>
            </a:r>
            <a:r>
              <a:rPr spc="190" dirty="0"/>
              <a:t>ANAJU</a:t>
            </a:r>
            <a:r>
              <a:rPr spc="-10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dirty="0"/>
              <a:t>T</a:t>
            </a:r>
            <a:r>
              <a:rPr spc="-105" dirty="0"/>
              <a:t> </a:t>
            </a:r>
            <a:r>
              <a:rPr spc="-50" dirty="0"/>
              <a:t>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3358"/>
                </a:solidFill>
                <a:latin typeface="Raleway-ExtraBold"/>
                <a:cs typeface="Raleway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10" dirty="0"/>
              <a:t>UNIVERSID</a:t>
            </a:r>
            <a:r>
              <a:rPr spc="-100" dirty="0"/>
              <a:t> </a:t>
            </a:r>
            <a:r>
              <a:rPr spc="120" dirty="0"/>
              <a:t>AD</a:t>
            </a:r>
            <a:r>
              <a:rPr spc="490" dirty="0"/>
              <a:t> </a:t>
            </a:r>
            <a:r>
              <a:rPr spc="120" dirty="0"/>
              <a:t>DE</a:t>
            </a:r>
            <a:r>
              <a:rPr spc="484" dirty="0"/>
              <a:t> </a:t>
            </a:r>
            <a:r>
              <a:rPr spc="120" dirty="0"/>
              <a:t>GU</a:t>
            </a:r>
            <a:r>
              <a:rPr spc="-100" dirty="0"/>
              <a:t> </a:t>
            </a:r>
            <a:r>
              <a:rPr spc="190" dirty="0"/>
              <a:t>ANAJU</a:t>
            </a:r>
            <a:r>
              <a:rPr spc="-10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dirty="0"/>
              <a:t>T</a:t>
            </a:r>
            <a:r>
              <a:rPr spc="-105" dirty="0"/>
              <a:t> </a:t>
            </a:r>
            <a:r>
              <a:rPr spc="-50" dirty="0"/>
              <a:t>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3358"/>
                </a:solidFill>
                <a:latin typeface="Raleway-ExtraBold"/>
                <a:cs typeface="Raleway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10" dirty="0"/>
              <a:t>UNIVERSID</a:t>
            </a:r>
            <a:r>
              <a:rPr spc="-100" dirty="0"/>
              <a:t> </a:t>
            </a:r>
            <a:r>
              <a:rPr spc="120" dirty="0"/>
              <a:t>AD</a:t>
            </a:r>
            <a:r>
              <a:rPr spc="490" dirty="0"/>
              <a:t> </a:t>
            </a:r>
            <a:r>
              <a:rPr spc="120" dirty="0"/>
              <a:t>DE</a:t>
            </a:r>
            <a:r>
              <a:rPr spc="484" dirty="0"/>
              <a:t> </a:t>
            </a:r>
            <a:r>
              <a:rPr spc="120" dirty="0"/>
              <a:t>GU</a:t>
            </a:r>
            <a:r>
              <a:rPr spc="-100" dirty="0"/>
              <a:t> </a:t>
            </a:r>
            <a:r>
              <a:rPr spc="190" dirty="0"/>
              <a:t>ANAJU</a:t>
            </a:r>
            <a:r>
              <a:rPr spc="-10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dirty="0"/>
              <a:t>T</a:t>
            </a:r>
            <a:r>
              <a:rPr spc="-105" dirty="0"/>
              <a:t> </a:t>
            </a:r>
            <a:r>
              <a:rPr spc="-50" dirty="0"/>
              <a:t>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23358"/>
                </a:solidFill>
                <a:latin typeface="Raleway-ExtraBold"/>
                <a:cs typeface="Raleway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10" dirty="0"/>
              <a:t>UNIVERSID</a:t>
            </a:r>
            <a:r>
              <a:rPr spc="-100" dirty="0"/>
              <a:t> </a:t>
            </a:r>
            <a:r>
              <a:rPr spc="120" dirty="0"/>
              <a:t>AD</a:t>
            </a:r>
            <a:r>
              <a:rPr spc="490" dirty="0"/>
              <a:t> </a:t>
            </a:r>
            <a:r>
              <a:rPr spc="120" dirty="0"/>
              <a:t>DE</a:t>
            </a:r>
            <a:r>
              <a:rPr spc="484" dirty="0"/>
              <a:t> </a:t>
            </a:r>
            <a:r>
              <a:rPr spc="120" dirty="0"/>
              <a:t>GU</a:t>
            </a:r>
            <a:r>
              <a:rPr spc="-100" dirty="0"/>
              <a:t> </a:t>
            </a:r>
            <a:r>
              <a:rPr spc="190" dirty="0"/>
              <a:t>ANAJU</a:t>
            </a:r>
            <a:r>
              <a:rPr spc="-10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dirty="0"/>
              <a:t>T</a:t>
            </a:r>
            <a:r>
              <a:rPr spc="-105" dirty="0"/>
              <a:t> </a:t>
            </a:r>
            <a:r>
              <a:rPr spc="-50" dirty="0"/>
              <a:t>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332" y="1678447"/>
            <a:ext cx="1037132" cy="126950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225" y="5987439"/>
            <a:ext cx="85410" cy="7079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04" y="6841914"/>
            <a:ext cx="15508195" cy="321648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201" y="885005"/>
            <a:ext cx="0" cy="3918585"/>
          </a:xfrm>
          <a:custGeom>
            <a:avLst/>
            <a:gdLst/>
            <a:ahLst/>
            <a:cxnLst/>
            <a:rect l="l" t="t" r="r" b="b"/>
            <a:pathLst>
              <a:path h="3918585">
                <a:moveTo>
                  <a:pt x="0" y="3918375"/>
                </a:moveTo>
                <a:lnTo>
                  <a:pt x="0" y="0"/>
                </a:lnTo>
              </a:path>
            </a:pathLst>
          </a:custGeom>
          <a:ln w="15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2174" y="5291652"/>
            <a:ext cx="0" cy="695960"/>
          </a:xfrm>
          <a:custGeom>
            <a:avLst/>
            <a:gdLst/>
            <a:ahLst/>
            <a:cxnLst/>
            <a:rect l="l" t="t" r="r" b="b"/>
            <a:pathLst>
              <a:path h="695960">
                <a:moveTo>
                  <a:pt x="0" y="695786"/>
                </a:moveTo>
                <a:lnTo>
                  <a:pt x="0" y="0"/>
                </a:lnTo>
              </a:path>
            </a:pathLst>
          </a:custGeom>
          <a:ln w="12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311431" y="0"/>
            <a:ext cx="3175" cy="717550"/>
          </a:xfrm>
          <a:custGeom>
            <a:avLst/>
            <a:gdLst/>
            <a:ahLst/>
            <a:cxnLst/>
            <a:rect l="l" t="t" r="r" b="b"/>
            <a:pathLst>
              <a:path w="3175" h="717550">
                <a:moveTo>
                  <a:pt x="0" y="0"/>
                </a:moveTo>
                <a:lnTo>
                  <a:pt x="3050" y="0"/>
                </a:lnTo>
                <a:lnTo>
                  <a:pt x="3050" y="717163"/>
                </a:lnTo>
                <a:lnTo>
                  <a:pt x="0" y="7171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201" y="48841"/>
            <a:ext cx="14828519" cy="0"/>
          </a:xfrm>
          <a:custGeom>
            <a:avLst/>
            <a:gdLst/>
            <a:ahLst/>
            <a:cxnLst/>
            <a:rect l="l" t="t" r="r" b="b"/>
            <a:pathLst>
              <a:path w="14828519">
                <a:moveTo>
                  <a:pt x="0" y="0"/>
                </a:moveTo>
                <a:lnTo>
                  <a:pt x="14827944" y="0"/>
                </a:lnTo>
              </a:path>
            </a:pathLst>
          </a:custGeom>
          <a:ln w="15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10" dirty="0"/>
              <a:t>UNIVERSID</a:t>
            </a:r>
            <a:r>
              <a:rPr spc="-100" dirty="0"/>
              <a:t> </a:t>
            </a:r>
            <a:r>
              <a:rPr spc="120" dirty="0"/>
              <a:t>AD</a:t>
            </a:r>
            <a:r>
              <a:rPr spc="490" dirty="0"/>
              <a:t> </a:t>
            </a:r>
            <a:r>
              <a:rPr spc="120" dirty="0"/>
              <a:t>DE</a:t>
            </a:r>
            <a:r>
              <a:rPr spc="484" dirty="0"/>
              <a:t> </a:t>
            </a:r>
            <a:r>
              <a:rPr spc="120" dirty="0"/>
              <a:t>GU</a:t>
            </a:r>
            <a:r>
              <a:rPr spc="-100" dirty="0"/>
              <a:t> </a:t>
            </a:r>
            <a:r>
              <a:rPr spc="190" dirty="0"/>
              <a:t>ANAJU</a:t>
            </a:r>
            <a:r>
              <a:rPr spc="-10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dirty="0"/>
              <a:t>T</a:t>
            </a:r>
            <a:r>
              <a:rPr spc="-105" dirty="0"/>
              <a:t> </a:t>
            </a:r>
            <a:r>
              <a:rPr spc="-50" dirty="0"/>
              <a:t>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36000" y="8935203"/>
            <a:ext cx="1073150" cy="201295"/>
          </a:xfrm>
          <a:custGeom>
            <a:avLst/>
            <a:gdLst/>
            <a:ahLst/>
            <a:cxnLst/>
            <a:rect l="l" t="t" r="r" b="b"/>
            <a:pathLst>
              <a:path w="1073150" h="201295">
                <a:moveTo>
                  <a:pt x="972210" y="0"/>
                </a:moveTo>
                <a:lnTo>
                  <a:pt x="100584" y="0"/>
                </a:lnTo>
                <a:lnTo>
                  <a:pt x="61432" y="7904"/>
                </a:lnTo>
                <a:lnTo>
                  <a:pt x="29460" y="29460"/>
                </a:lnTo>
                <a:lnTo>
                  <a:pt x="7904" y="61432"/>
                </a:lnTo>
                <a:lnTo>
                  <a:pt x="0" y="100583"/>
                </a:lnTo>
                <a:lnTo>
                  <a:pt x="0" y="201167"/>
                </a:lnTo>
                <a:lnTo>
                  <a:pt x="1072794" y="201167"/>
                </a:lnTo>
                <a:lnTo>
                  <a:pt x="1072794" y="100583"/>
                </a:lnTo>
                <a:lnTo>
                  <a:pt x="1064889" y="61432"/>
                </a:lnTo>
                <a:lnTo>
                  <a:pt x="1043333" y="29460"/>
                </a:lnTo>
                <a:lnTo>
                  <a:pt x="1011361" y="7904"/>
                </a:lnTo>
                <a:lnTo>
                  <a:pt x="972210" y="0"/>
                </a:lnTo>
                <a:close/>
              </a:path>
            </a:pathLst>
          </a:custGeom>
          <a:solidFill>
            <a:srgbClr val="123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75196" y="-2"/>
            <a:ext cx="3794760" cy="727710"/>
          </a:xfrm>
          <a:custGeom>
            <a:avLst/>
            <a:gdLst/>
            <a:ahLst/>
            <a:cxnLst/>
            <a:rect l="l" t="t" r="r" b="b"/>
            <a:pathLst>
              <a:path w="3794759" h="727710">
                <a:moveTo>
                  <a:pt x="3794404" y="0"/>
                </a:moveTo>
                <a:lnTo>
                  <a:pt x="0" y="0"/>
                </a:lnTo>
                <a:lnTo>
                  <a:pt x="0" y="363600"/>
                </a:lnTo>
                <a:lnTo>
                  <a:pt x="3319" y="412939"/>
                </a:lnTo>
                <a:lnTo>
                  <a:pt x="12988" y="460260"/>
                </a:lnTo>
                <a:lnTo>
                  <a:pt x="28573" y="505131"/>
                </a:lnTo>
                <a:lnTo>
                  <a:pt x="49641" y="547117"/>
                </a:lnTo>
                <a:lnTo>
                  <a:pt x="75760" y="585787"/>
                </a:lnTo>
                <a:lnTo>
                  <a:pt x="106495" y="620706"/>
                </a:lnTo>
                <a:lnTo>
                  <a:pt x="141414" y="651441"/>
                </a:lnTo>
                <a:lnTo>
                  <a:pt x="180084" y="677560"/>
                </a:lnTo>
                <a:lnTo>
                  <a:pt x="222070" y="698628"/>
                </a:lnTo>
                <a:lnTo>
                  <a:pt x="266941" y="714213"/>
                </a:lnTo>
                <a:lnTo>
                  <a:pt x="314262" y="723882"/>
                </a:lnTo>
                <a:lnTo>
                  <a:pt x="363600" y="727201"/>
                </a:lnTo>
                <a:lnTo>
                  <a:pt x="3430803" y="727201"/>
                </a:lnTo>
                <a:lnTo>
                  <a:pt x="3480142" y="723882"/>
                </a:lnTo>
                <a:lnTo>
                  <a:pt x="3527463" y="714213"/>
                </a:lnTo>
                <a:lnTo>
                  <a:pt x="3572333" y="698628"/>
                </a:lnTo>
                <a:lnTo>
                  <a:pt x="3614320" y="677560"/>
                </a:lnTo>
                <a:lnTo>
                  <a:pt x="3652989" y="651441"/>
                </a:lnTo>
                <a:lnTo>
                  <a:pt x="3687908" y="620706"/>
                </a:lnTo>
                <a:lnTo>
                  <a:pt x="3718643" y="585787"/>
                </a:lnTo>
                <a:lnTo>
                  <a:pt x="3744762" y="547117"/>
                </a:lnTo>
                <a:lnTo>
                  <a:pt x="3765830" y="505131"/>
                </a:lnTo>
                <a:lnTo>
                  <a:pt x="3781416" y="460260"/>
                </a:lnTo>
                <a:lnTo>
                  <a:pt x="3791085" y="412939"/>
                </a:lnTo>
                <a:lnTo>
                  <a:pt x="3794404" y="363600"/>
                </a:lnTo>
                <a:lnTo>
                  <a:pt x="3794404" y="0"/>
                </a:lnTo>
                <a:close/>
              </a:path>
            </a:pathLst>
          </a:custGeom>
          <a:solidFill>
            <a:srgbClr val="FFC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14350" y="0"/>
            <a:ext cx="13451840" cy="246379"/>
          </a:xfrm>
          <a:custGeom>
            <a:avLst/>
            <a:gdLst/>
            <a:ahLst/>
            <a:cxnLst/>
            <a:rect l="l" t="t" r="r" b="b"/>
            <a:pathLst>
              <a:path w="13451840" h="246379">
                <a:moveTo>
                  <a:pt x="13451293" y="0"/>
                </a:moveTo>
                <a:lnTo>
                  <a:pt x="0" y="0"/>
                </a:lnTo>
                <a:lnTo>
                  <a:pt x="0" y="121759"/>
                </a:lnTo>
                <a:lnTo>
                  <a:pt x="9777" y="170191"/>
                </a:lnTo>
                <a:lnTo>
                  <a:pt x="36439" y="209740"/>
                </a:lnTo>
                <a:lnTo>
                  <a:pt x="75984" y="236404"/>
                </a:lnTo>
                <a:lnTo>
                  <a:pt x="124409" y="246181"/>
                </a:lnTo>
                <a:lnTo>
                  <a:pt x="13326884" y="246181"/>
                </a:lnTo>
                <a:lnTo>
                  <a:pt x="13375309" y="236404"/>
                </a:lnTo>
                <a:lnTo>
                  <a:pt x="13414854" y="209740"/>
                </a:lnTo>
                <a:lnTo>
                  <a:pt x="13441516" y="170191"/>
                </a:lnTo>
                <a:lnTo>
                  <a:pt x="13451293" y="121759"/>
                </a:lnTo>
                <a:lnTo>
                  <a:pt x="13451293" y="0"/>
                </a:lnTo>
                <a:close/>
              </a:path>
            </a:pathLst>
          </a:custGeom>
          <a:solidFill>
            <a:srgbClr val="123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918976" y="9809574"/>
            <a:ext cx="9707245" cy="248920"/>
          </a:xfrm>
          <a:custGeom>
            <a:avLst/>
            <a:gdLst/>
            <a:ahLst/>
            <a:cxnLst/>
            <a:rect l="l" t="t" r="r" b="b"/>
            <a:pathLst>
              <a:path w="9707245" h="248920">
                <a:moveTo>
                  <a:pt x="9582442" y="0"/>
                </a:moveTo>
                <a:lnTo>
                  <a:pt x="124409" y="0"/>
                </a:lnTo>
                <a:lnTo>
                  <a:pt x="75984" y="9777"/>
                </a:lnTo>
                <a:lnTo>
                  <a:pt x="36439" y="36439"/>
                </a:lnTo>
                <a:lnTo>
                  <a:pt x="9777" y="75984"/>
                </a:lnTo>
                <a:lnTo>
                  <a:pt x="0" y="124409"/>
                </a:lnTo>
                <a:lnTo>
                  <a:pt x="0" y="248831"/>
                </a:lnTo>
                <a:lnTo>
                  <a:pt x="9706851" y="248831"/>
                </a:lnTo>
                <a:lnTo>
                  <a:pt x="9706851" y="124409"/>
                </a:lnTo>
                <a:lnTo>
                  <a:pt x="9697074" y="75984"/>
                </a:lnTo>
                <a:lnTo>
                  <a:pt x="9670411" y="36439"/>
                </a:lnTo>
                <a:lnTo>
                  <a:pt x="9630866" y="9777"/>
                </a:lnTo>
                <a:lnTo>
                  <a:pt x="9582442" y="0"/>
                </a:lnTo>
                <a:close/>
              </a:path>
            </a:pathLst>
          </a:custGeom>
          <a:solidFill>
            <a:srgbClr val="FFC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0906" y="1240918"/>
            <a:ext cx="1109789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23358"/>
                </a:solidFill>
                <a:latin typeface="Raleway-ExtraBold"/>
                <a:cs typeface="Raleway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36399" y="9248085"/>
            <a:ext cx="3072129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10" dirty="0"/>
              <a:t>UNIVERSID</a:t>
            </a:r>
            <a:r>
              <a:rPr spc="-100" dirty="0"/>
              <a:t> </a:t>
            </a:r>
            <a:r>
              <a:rPr spc="120" dirty="0"/>
              <a:t>AD</a:t>
            </a:r>
            <a:r>
              <a:rPr spc="490" dirty="0"/>
              <a:t> </a:t>
            </a:r>
            <a:r>
              <a:rPr spc="120" dirty="0"/>
              <a:t>DE</a:t>
            </a:r>
            <a:r>
              <a:rPr spc="484" dirty="0"/>
              <a:t> </a:t>
            </a:r>
            <a:r>
              <a:rPr spc="120" dirty="0"/>
              <a:t>GU</a:t>
            </a:r>
            <a:r>
              <a:rPr spc="-100" dirty="0"/>
              <a:t> </a:t>
            </a:r>
            <a:r>
              <a:rPr spc="190" dirty="0"/>
              <a:t>ANAJU</a:t>
            </a:r>
            <a:r>
              <a:rPr spc="-10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dirty="0"/>
              <a:t>T</a:t>
            </a:r>
            <a:r>
              <a:rPr spc="-105" dirty="0"/>
              <a:t> </a:t>
            </a:r>
            <a:r>
              <a:rPr spc="-50" dirty="0"/>
              <a:t>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E78125-05DF-9F01-0F5F-AFE9A703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94062E9C-4D83-E426-FCE0-72BC4335B3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0906" y="4803140"/>
            <a:ext cx="110978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600" spc="165" dirty="0"/>
              <a:t>NOMBRE DE LA PRESENTACIÓN</a:t>
            </a:r>
            <a:endParaRPr sz="3600" spc="195" dirty="0"/>
          </a:p>
        </p:txBody>
      </p:sp>
    </p:spTree>
    <p:extLst>
      <p:ext uri="{BB962C8B-B14F-4D97-AF65-F5344CB8AC3E}">
        <p14:creationId xmlns:p14="http://schemas.microsoft.com/office/powerpoint/2010/main" val="37340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pc="165" dirty="0"/>
              <a:t>TÍTULO</a:t>
            </a:r>
            <a:endParaRPr spc="195" dirty="0"/>
          </a:p>
        </p:txBody>
      </p:sp>
      <p:sp>
        <p:nvSpPr>
          <p:cNvPr id="5" name="object 5"/>
          <p:cNvSpPr/>
          <p:nvPr/>
        </p:nvSpPr>
        <p:spPr>
          <a:xfrm>
            <a:off x="6242398" y="9133199"/>
            <a:ext cx="3060065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3060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233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210" dirty="0"/>
              <a:t>UNIVERSID</a:t>
            </a:r>
            <a:r>
              <a:rPr spc="-100" dirty="0"/>
              <a:t> </a:t>
            </a:r>
            <a:r>
              <a:rPr spc="120" dirty="0"/>
              <a:t>AD</a:t>
            </a:r>
            <a:r>
              <a:rPr spc="490" dirty="0"/>
              <a:t> </a:t>
            </a:r>
            <a:r>
              <a:rPr spc="120" dirty="0"/>
              <a:t>DE</a:t>
            </a:r>
            <a:r>
              <a:rPr spc="484" dirty="0"/>
              <a:t> </a:t>
            </a:r>
            <a:r>
              <a:rPr spc="120" dirty="0"/>
              <a:t>GU</a:t>
            </a:r>
            <a:r>
              <a:rPr spc="-100" dirty="0"/>
              <a:t> </a:t>
            </a:r>
            <a:r>
              <a:rPr spc="190" dirty="0"/>
              <a:t>ANAJU</a:t>
            </a:r>
            <a:r>
              <a:rPr spc="-105" dirty="0"/>
              <a:t> </a:t>
            </a:r>
            <a:r>
              <a:rPr dirty="0"/>
              <a:t>A</a:t>
            </a:r>
            <a:r>
              <a:rPr spc="-145" dirty="0"/>
              <a:t> </a:t>
            </a:r>
            <a:r>
              <a:rPr dirty="0"/>
              <a:t>T</a:t>
            </a:r>
            <a:r>
              <a:rPr spc="-105" dirty="0"/>
              <a:t> </a:t>
            </a:r>
            <a:r>
              <a:rPr spc="-50" dirty="0"/>
              <a:t>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</Words>
  <Application>Microsoft Macintosh PowerPoint</Application>
  <PresentationFormat>Personalizado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Calibri</vt:lpstr>
      <vt:lpstr>Raleway</vt:lpstr>
      <vt:lpstr>Raleway-ExtraBold</vt:lpstr>
      <vt:lpstr>Office Theme</vt:lpstr>
      <vt:lpstr>NOMBRE DE LA PRESENTACIÓN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PRESENTACIÓN</dc:title>
  <cp:lastModifiedBy>luisestra</cp:lastModifiedBy>
  <cp:revision>1</cp:revision>
  <dcterms:created xsi:type="dcterms:W3CDTF">2023-02-20T17:09:59Z</dcterms:created>
  <dcterms:modified xsi:type="dcterms:W3CDTF">2023-02-20T17:20:42Z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2023-02-20T00:00:00Z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2023-02-20T00:00:00Z</vt:filetime>
  </property>
  <property fmtid="{D5CDD505-2E9C-101B-9397-08002B2CF9AE}" pid="5" name="Producer">
    <vt:lpwstr>Adobe PDF Library 17.0</vt:lpwstr>
  </property>
</Properties>
</file>