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0414000" cy="8134350"/>
  <p:notesSz cx="10414000" cy="8134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1526" y="2521648"/>
            <a:ext cx="8857298" cy="1708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63052" y="4555236"/>
            <a:ext cx="7294245" cy="2033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21017" y="1870900"/>
            <a:ext cx="4532852" cy="53686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366480" y="1870900"/>
            <a:ext cx="4532852" cy="53686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609608" y="-12"/>
            <a:ext cx="7793990" cy="464184"/>
          </a:xfrm>
          <a:custGeom>
            <a:avLst/>
            <a:gdLst/>
            <a:ahLst/>
            <a:cxnLst/>
            <a:rect l="l" t="t" r="r" b="b"/>
            <a:pathLst>
              <a:path w="7793990" h="464184">
                <a:moveTo>
                  <a:pt x="7793837" y="0"/>
                </a:moveTo>
                <a:lnTo>
                  <a:pt x="0" y="0"/>
                </a:lnTo>
                <a:lnTo>
                  <a:pt x="0" y="463638"/>
                </a:lnTo>
                <a:lnTo>
                  <a:pt x="7793837" y="463638"/>
                </a:lnTo>
                <a:lnTo>
                  <a:pt x="7793837" y="0"/>
                </a:lnTo>
                <a:close/>
              </a:path>
            </a:pathLst>
          </a:custGeom>
          <a:solidFill>
            <a:srgbClr val="002F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1536" y="-12"/>
            <a:ext cx="2608580" cy="464184"/>
          </a:xfrm>
          <a:custGeom>
            <a:avLst/>
            <a:gdLst/>
            <a:ahLst/>
            <a:cxnLst/>
            <a:rect l="l" t="t" r="r" b="b"/>
            <a:pathLst>
              <a:path w="2608580" h="464184">
                <a:moveTo>
                  <a:pt x="2608072" y="0"/>
                </a:moveTo>
                <a:lnTo>
                  <a:pt x="0" y="0"/>
                </a:lnTo>
                <a:lnTo>
                  <a:pt x="0" y="463638"/>
                </a:lnTo>
                <a:lnTo>
                  <a:pt x="2608072" y="463638"/>
                </a:lnTo>
                <a:lnTo>
                  <a:pt x="2608072" y="0"/>
                </a:lnTo>
                <a:close/>
              </a:path>
            </a:pathLst>
          </a:custGeom>
          <a:solidFill>
            <a:srgbClr val="FFD2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88641" y="2897159"/>
            <a:ext cx="6841490" cy="883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rgbClr val="002F56"/>
                </a:solidFill>
                <a:latin typeface="Novecento wide"/>
                <a:cs typeface="Novecento wi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2315" y="3733864"/>
            <a:ext cx="9058275" cy="2485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542919" y="7564945"/>
            <a:ext cx="3334512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21017" y="7564945"/>
            <a:ext cx="2396680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502652" y="7564945"/>
            <a:ext cx="2396680" cy="406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139474" y="2435736"/>
            <a:ext cx="2139950" cy="4222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3545" marR="5080" indent="-411480">
              <a:lnSpc>
                <a:spcPct val="108400"/>
              </a:lnSpc>
              <a:spcBef>
                <a:spcPts val="100"/>
              </a:spcBef>
            </a:pP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La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Universidad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Guanajuato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otorga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el</a:t>
            </a:r>
            <a:r>
              <a:rPr dirty="0" sz="1200" spc="-5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presente</a:t>
            </a:r>
            <a:endParaRPr sz="1200">
              <a:latin typeface="Raleway"/>
              <a:cs typeface="Raleway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3745284" y="7172585"/>
            <a:ext cx="2969260" cy="422909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DRA.</a:t>
            </a:r>
            <a:r>
              <a:rPr dirty="0" sz="1250" spc="-1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CLAUDIA</a:t>
            </a:r>
            <a:r>
              <a:rPr dirty="0" sz="1250" spc="-5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SUSANA</a:t>
            </a:r>
            <a:r>
              <a:rPr dirty="0" sz="1250" spc="-4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50">
                <a:solidFill>
                  <a:srgbClr val="231F20"/>
                </a:solidFill>
                <a:latin typeface="Raleway"/>
                <a:cs typeface="Raleway"/>
              </a:rPr>
              <a:t>GÓMEZ</a:t>
            </a:r>
            <a:r>
              <a:rPr dirty="0" sz="1250" spc="-10">
                <a:solidFill>
                  <a:srgbClr val="231F20"/>
                </a:solidFill>
                <a:latin typeface="Raleway"/>
                <a:cs typeface="Raleway"/>
              </a:rPr>
              <a:t> LÓPEZ</a:t>
            </a:r>
            <a:endParaRPr sz="1250">
              <a:latin typeface="Raleway"/>
              <a:cs typeface="Raleway"/>
            </a:endParaRPr>
          </a:p>
          <a:p>
            <a:pPr algn="ctr" marR="30480">
              <a:lnSpc>
                <a:spcPct val="100000"/>
              </a:lnSpc>
              <a:spcBef>
                <a:spcPts val="225"/>
              </a:spcBef>
            </a:pPr>
            <a:r>
              <a:rPr dirty="0" sz="900" spc="-10">
                <a:solidFill>
                  <a:srgbClr val="231F20"/>
                </a:solidFill>
                <a:latin typeface="Raleway"/>
                <a:cs typeface="Raleway"/>
              </a:rPr>
              <a:t>RECTORA</a:t>
            </a:r>
            <a:r>
              <a:rPr dirty="0" sz="900" spc="-2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Raleway"/>
                <a:cs typeface="Raleway"/>
              </a:rPr>
              <a:t>GENERAL</a:t>
            </a:r>
            <a:endParaRPr sz="900">
              <a:latin typeface="Raleway"/>
              <a:cs typeface="Raleway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88641" y="2897159"/>
            <a:ext cx="6841490" cy="883919"/>
          </a:xfrm>
          <a:prstGeom prst="rect"/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pc="-10"/>
              <a:t>Reconocimiento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692315" y="3733864"/>
            <a:ext cx="9058275" cy="2485390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algn="ctr" marR="17145">
              <a:lnSpc>
                <a:spcPct val="100000"/>
              </a:lnSpc>
              <a:spcBef>
                <a:spcPts val="915"/>
              </a:spcBef>
            </a:pP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al</a:t>
            </a:r>
            <a:endParaRPr sz="1200">
              <a:latin typeface="Raleway"/>
              <a:cs typeface="Raleway"/>
            </a:endParaRPr>
          </a:p>
          <a:p>
            <a:pPr algn="ctr" marR="15875">
              <a:lnSpc>
                <a:spcPct val="100000"/>
              </a:lnSpc>
              <a:spcBef>
                <a:spcPts val="1225"/>
              </a:spcBef>
            </a:pP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nombre</a:t>
            </a:r>
            <a:r>
              <a:rPr dirty="0" sz="1800" spc="-25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de</a:t>
            </a:r>
            <a:r>
              <a:rPr dirty="0" sz="1800" spc="-20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b="1">
                <a:solidFill>
                  <a:srgbClr val="231F20"/>
                </a:solidFill>
                <a:latin typeface="Novecento wide"/>
                <a:cs typeface="Novecento wide"/>
              </a:rPr>
              <a:t>la</a:t>
            </a:r>
            <a:r>
              <a:rPr dirty="0" sz="1800" spc="-20" b="1">
                <a:solidFill>
                  <a:srgbClr val="231F20"/>
                </a:solidFill>
                <a:latin typeface="Novecento wide"/>
                <a:cs typeface="Novecento wide"/>
              </a:rPr>
              <a:t> </a:t>
            </a:r>
            <a:r>
              <a:rPr dirty="0" sz="1800" spc="-10" b="1">
                <a:solidFill>
                  <a:srgbClr val="231F20"/>
                </a:solidFill>
                <a:latin typeface="Novecento wide"/>
                <a:cs typeface="Novecento wide"/>
              </a:rPr>
              <a:t>persona</a:t>
            </a:r>
            <a:endParaRPr sz="1800">
              <a:latin typeface="Novecento wide"/>
              <a:cs typeface="Novecento wide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Lorem</a:t>
            </a:r>
            <a:r>
              <a:rPr dirty="0" sz="1400" spc="-3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ipsum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dolor</a:t>
            </a:r>
            <a:r>
              <a:rPr dirty="0" sz="1400" spc="-6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sit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amet,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10" b="1">
                <a:solidFill>
                  <a:srgbClr val="231F20"/>
                </a:solidFill>
                <a:latin typeface="Raleway"/>
                <a:cs typeface="Raleway"/>
              </a:rPr>
              <a:t>consectetuer</a:t>
            </a:r>
            <a:r>
              <a:rPr dirty="0" sz="1400" spc="-6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adipiscing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elit,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sed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diam</a:t>
            </a:r>
            <a:r>
              <a:rPr dirty="0" sz="1400" spc="-3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10" b="1">
                <a:solidFill>
                  <a:srgbClr val="231F20"/>
                </a:solidFill>
                <a:latin typeface="Raleway"/>
                <a:cs typeface="Raleway"/>
              </a:rPr>
              <a:t>nonummy</a:t>
            </a:r>
            <a:r>
              <a:rPr dirty="0" sz="1400" spc="-65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nibh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euismod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b="1">
                <a:solidFill>
                  <a:srgbClr val="231F20"/>
                </a:solidFill>
                <a:latin typeface="Raleway"/>
                <a:cs typeface="Raleway"/>
              </a:rPr>
              <a:t>tincidunt</a:t>
            </a:r>
            <a:r>
              <a:rPr dirty="0" sz="1400" spc="-30" b="1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400" spc="-25" b="1">
                <a:solidFill>
                  <a:srgbClr val="231F20"/>
                </a:solidFill>
                <a:latin typeface="Raleway"/>
                <a:cs typeface="Raleway"/>
              </a:rPr>
              <a:t>ut</a:t>
            </a:r>
            <a:endParaRPr sz="1400">
              <a:latin typeface="Raleway"/>
              <a:cs typeface="Raleway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Raleway"/>
              <a:cs typeface="Raleway"/>
            </a:endParaRPr>
          </a:p>
          <a:p>
            <a:pPr algn="just" marL="12700" marR="5080" indent="42545">
              <a:lnSpc>
                <a:spcPct val="100000"/>
              </a:lnSpc>
            </a:pP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laoreet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magna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aliquam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erat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volutpat.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Ut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wisi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enim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ad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minim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veniam,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quis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nostrud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exerci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tation</a:t>
            </a:r>
            <a:r>
              <a:rPr dirty="0" sz="1400" spc="-2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ullam-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corper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suscipit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lobortis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nisl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ut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aliquip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ex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ea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commodo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consequat.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Duis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autem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eum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iriure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</a:t>
            </a:r>
            <a:r>
              <a:rPr dirty="0" sz="1400" spc="-5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in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hendrerit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in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vulputate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velit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esse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molestie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consequat,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vel</a:t>
            </a:r>
            <a:r>
              <a:rPr dirty="0" sz="1400" spc="-60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illum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dolore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eu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feugiat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nulla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facilisis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at</a:t>
            </a:r>
            <a:r>
              <a:rPr dirty="0" sz="1400" spc="-5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vero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eros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>
                <a:solidFill>
                  <a:srgbClr val="231F20"/>
                </a:solidFill>
                <a:latin typeface="Raleway Medium"/>
                <a:cs typeface="Raleway Medium"/>
              </a:rPr>
              <a:t>et</a:t>
            </a:r>
            <a:r>
              <a:rPr dirty="0" sz="1400" spc="-15">
                <a:solidFill>
                  <a:srgbClr val="231F20"/>
                </a:solidFill>
                <a:latin typeface="Raleway Medium"/>
                <a:cs typeface="Raleway Medium"/>
              </a:rPr>
              <a:t> </a:t>
            </a:r>
            <a:r>
              <a:rPr dirty="0" sz="1400" spc="-10">
                <a:solidFill>
                  <a:srgbClr val="231F20"/>
                </a:solidFill>
                <a:latin typeface="Raleway Medium"/>
                <a:cs typeface="Raleway Medium"/>
              </a:rPr>
              <a:t>accumsan</a:t>
            </a:r>
            <a:endParaRPr sz="1400">
              <a:latin typeface="Raleway Medium"/>
              <a:cs typeface="Raleway Medium"/>
            </a:endParaRPr>
          </a:p>
          <a:p>
            <a:pPr marL="3185160" marR="3201035" indent="443230">
              <a:lnSpc>
                <a:spcPct val="106500"/>
              </a:lnSpc>
              <a:spcBef>
                <a:spcPts val="1060"/>
              </a:spcBef>
            </a:pP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“La</a:t>
            </a:r>
            <a:r>
              <a:rPr dirty="0" sz="1200" spc="-4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verdad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os</a:t>
            </a:r>
            <a:r>
              <a:rPr dirty="0" sz="1200" spc="-1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hará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 libres”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Guanajuato,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Raleway"/>
                <a:cs typeface="Raleway"/>
              </a:rPr>
              <a:t>Gto.,</a:t>
            </a:r>
            <a:r>
              <a:rPr dirty="0" sz="1200" spc="-3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XX</a:t>
            </a:r>
            <a:r>
              <a:rPr dirty="0" sz="1200" spc="-3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mayo</a:t>
            </a:r>
            <a:r>
              <a:rPr dirty="0" sz="1200" spc="-25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dirty="0" sz="1200">
                <a:solidFill>
                  <a:srgbClr val="231F20"/>
                </a:solidFill>
                <a:latin typeface="Raleway"/>
                <a:cs typeface="Raleway"/>
              </a:rPr>
              <a:t>de</a:t>
            </a:r>
            <a:r>
              <a:rPr dirty="0" sz="1200" spc="-20">
                <a:solidFill>
                  <a:srgbClr val="231F20"/>
                </a:solidFill>
                <a:latin typeface="Raleway"/>
                <a:cs typeface="Raleway"/>
              </a:rPr>
              <a:t> 2024</a:t>
            </a:r>
            <a:endParaRPr sz="1200">
              <a:latin typeface="Raleway"/>
              <a:cs typeface="Raleway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58876" y="1085544"/>
            <a:ext cx="915436" cy="108933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4300144" y="639808"/>
            <a:ext cx="1471930" cy="160655"/>
            <a:chOff x="4300144" y="639808"/>
            <a:chExt cx="1471930" cy="16065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00144" y="642884"/>
              <a:ext cx="126593" cy="15741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0837" y="642884"/>
              <a:ext cx="126377" cy="15411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4628146" y="642886"/>
              <a:ext cx="18415" cy="154305"/>
            </a:xfrm>
            <a:custGeom>
              <a:avLst/>
              <a:gdLst/>
              <a:ahLst/>
              <a:cxnLst/>
              <a:rect l="l" t="t" r="r" b="b"/>
              <a:pathLst>
                <a:path w="18414" h="154304">
                  <a:moveTo>
                    <a:pt x="18059" y="0"/>
                  </a:moveTo>
                  <a:lnTo>
                    <a:pt x="0" y="0"/>
                  </a:lnTo>
                  <a:lnTo>
                    <a:pt x="0" y="154114"/>
                  </a:lnTo>
                  <a:lnTo>
                    <a:pt x="18059" y="154114"/>
                  </a:lnTo>
                  <a:lnTo>
                    <a:pt x="18059" y="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67106" y="642884"/>
              <a:ext cx="149923" cy="154114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4838141" y="642886"/>
              <a:ext cx="104139" cy="153670"/>
            </a:xfrm>
            <a:custGeom>
              <a:avLst/>
              <a:gdLst/>
              <a:ahLst/>
              <a:cxnLst/>
              <a:rect l="l" t="t" r="r" b="b"/>
              <a:pathLst>
                <a:path w="104139" h="153670">
                  <a:moveTo>
                    <a:pt x="104140" y="137160"/>
                  </a:moveTo>
                  <a:lnTo>
                    <a:pt x="18046" y="137160"/>
                  </a:lnTo>
                  <a:lnTo>
                    <a:pt x="18046" y="80010"/>
                  </a:lnTo>
                  <a:lnTo>
                    <a:pt x="86080" y="80010"/>
                  </a:lnTo>
                  <a:lnTo>
                    <a:pt x="86080" y="64770"/>
                  </a:lnTo>
                  <a:lnTo>
                    <a:pt x="18046" y="64770"/>
                  </a:lnTo>
                  <a:lnTo>
                    <a:pt x="18046" y="16510"/>
                  </a:lnTo>
                  <a:lnTo>
                    <a:pt x="102819" y="16510"/>
                  </a:lnTo>
                  <a:lnTo>
                    <a:pt x="102819" y="0"/>
                  </a:lnTo>
                  <a:lnTo>
                    <a:pt x="0" y="0"/>
                  </a:lnTo>
                  <a:lnTo>
                    <a:pt x="0" y="16510"/>
                  </a:lnTo>
                  <a:lnTo>
                    <a:pt x="0" y="64770"/>
                  </a:lnTo>
                  <a:lnTo>
                    <a:pt x="0" y="80010"/>
                  </a:lnTo>
                  <a:lnTo>
                    <a:pt x="0" y="137160"/>
                  </a:lnTo>
                  <a:lnTo>
                    <a:pt x="0" y="153670"/>
                  </a:lnTo>
                  <a:lnTo>
                    <a:pt x="104140" y="153670"/>
                  </a:lnTo>
                  <a:lnTo>
                    <a:pt x="104140" y="13716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76607" y="639808"/>
              <a:ext cx="241059" cy="160274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5246484" y="642886"/>
              <a:ext cx="18415" cy="154305"/>
            </a:xfrm>
            <a:custGeom>
              <a:avLst/>
              <a:gdLst/>
              <a:ahLst/>
              <a:cxnLst/>
              <a:rect l="l" t="t" r="r" b="b"/>
              <a:pathLst>
                <a:path w="18414" h="154304">
                  <a:moveTo>
                    <a:pt x="18059" y="0"/>
                  </a:moveTo>
                  <a:lnTo>
                    <a:pt x="0" y="0"/>
                  </a:lnTo>
                  <a:lnTo>
                    <a:pt x="0" y="154114"/>
                  </a:lnTo>
                  <a:lnTo>
                    <a:pt x="18059" y="154114"/>
                  </a:lnTo>
                  <a:lnTo>
                    <a:pt x="18059" y="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05481" y="642881"/>
              <a:ext cx="299622" cy="154115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27098" y="642883"/>
              <a:ext cx="144653" cy="154114"/>
            </a:xfrm>
            <a:prstGeom prst="rect">
              <a:avLst/>
            </a:prstGeom>
          </p:spPr>
        </p:pic>
      </p:grpSp>
      <p:grpSp>
        <p:nvGrpSpPr>
          <p:cNvPr id="17" name="object 17" descr=""/>
          <p:cNvGrpSpPr/>
          <p:nvPr/>
        </p:nvGrpSpPr>
        <p:grpSpPr>
          <a:xfrm>
            <a:off x="5856912" y="642882"/>
            <a:ext cx="277495" cy="154305"/>
            <a:chOff x="5856912" y="642882"/>
            <a:chExt cx="277495" cy="154305"/>
          </a:xfrm>
        </p:grpSpPr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56912" y="642882"/>
              <a:ext cx="144653" cy="154114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6029718" y="642886"/>
              <a:ext cx="104139" cy="153670"/>
            </a:xfrm>
            <a:custGeom>
              <a:avLst/>
              <a:gdLst/>
              <a:ahLst/>
              <a:cxnLst/>
              <a:rect l="l" t="t" r="r" b="b"/>
              <a:pathLst>
                <a:path w="104139" h="153670">
                  <a:moveTo>
                    <a:pt x="104140" y="137160"/>
                  </a:moveTo>
                  <a:lnTo>
                    <a:pt x="18046" y="137160"/>
                  </a:lnTo>
                  <a:lnTo>
                    <a:pt x="18046" y="80010"/>
                  </a:lnTo>
                  <a:lnTo>
                    <a:pt x="86080" y="80010"/>
                  </a:lnTo>
                  <a:lnTo>
                    <a:pt x="86080" y="64770"/>
                  </a:lnTo>
                  <a:lnTo>
                    <a:pt x="18046" y="64770"/>
                  </a:lnTo>
                  <a:lnTo>
                    <a:pt x="18046" y="16510"/>
                  </a:lnTo>
                  <a:lnTo>
                    <a:pt x="102819" y="16510"/>
                  </a:lnTo>
                  <a:lnTo>
                    <a:pt x="102819" y="0"/>
                  </a:lnTo>
                  <a:lnTo>
                    <a:pt x="0" y="0"/>
                  </a:lnTo>
                  <a:lnTo>
                    <a:pt x="0" y="16510"/>
                  </a:lnTo>
                  <a:lnTo>
                    <a:pt x="0" y="64770"/>
                  </a:lnTo>
                  <a:lnTo>
                    <a:pt x="0" y="80010"/>
                  </a:lnTo>
                  <a:lnTo>
                    <a:pt x="0" y="137160"/>
                  </a:lnTo>
                  <a:lnTo>
                    <a:pt x="0" y="153670"/>
                  </a:lnTo>
                  <a:lnTo>
                    <a:pt x="104140" y="153670"/>
                  </a:lnTo>
                  <a:lnTo>
                    <a:pt x="104140" y="137160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 descr=""/>
          <p:cNvGrpSpPr/>
          <p:nvPr/>
        </p:nvGrpSpPr>
        <p:grpSpPr>
          <a:xfrm>
            <a:off x="4488348" y="870492"/>
            <a:ext cx="1510665" cy="160655"/>
            <a:chOff x="4488348" y="870492"/>
            <a:chExt cx="1510665" cy="160655"/>
          </a:xfrm>
        </p:grpSpPr>
        <p:pic>
          <p:nvPicPr>
            <p:cNvPr id="21" name="object 2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88348" y="870492"/>
              <a:ext cx="152133" cy="160274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65564" y="873578"/>
              <a:ext cx="286844" cy="157417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74413" y="873579"/>
              <a:ext cx="126364" cy="15411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22782" y="873578"/>
              <a:ext cx="277817" cy="157417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5433161" y="870508"/>
              <a:ext cx="565785" cy="160655"/>
            </a:xfrm>
            <a:custGeom>
              <a:avLst/>
              <a:gdLst/>
              <a:ahLst/>
              <a:cxnLst/>
              <a:rect l="l" t="t" r="r" b="b"/>
              <a:pathLst>
                <a:path w="565785" h="160655">
                  <a:moveTo>
                    <a:pt x="126593" y="3073"/>
                  </a:moveTo>
                  <a:lnTo>
                    <a:pt x="108534" y="3073"/>
                  </a:lnTo>
                  <a:lnTo>
                    <a:pt x="108534" y="93560"/>
                  </a:lnTo>
                  <a:lnTo>
                    <a:pt x="105664" y="115493"/>
                  </a:lnTo>
                  <a:lnTo>
                    <a:pt x="97091" y="131102"/>
                  </a:lnTo>
                  <a:lnTo>
                    <a:pt x="82905" y="140436"/>
                  </a:lnTo>
                  <a:lnTo>
                    <a:pt x="63182" y="143535"/>
                  </a:lnTo>
                  <a:lnTo>
                    <a:pt x="43599" y="140436"/>
                  </a:lnTo>
                  <a:lnTo>
                    <a:pt x="29476" y="131102"/>
                  </a:lnTo>
                  <a:lnTo>
                    <a:pt x="20916" y="115493"/>
                  </a:lnTo>
                  <a:lnTo>
                    <a:pt x="18046" y="93560"/>
                  </a:lnTo>
                  <a:lnTo>
                    <a:pt x="18046" y="3073"/>
                  </a:lnTo>
                  <a:lnTo>
                    <a:pt x="0" y="3073"/>
                  </a:lnTo>
                  <a:lnTo>
                    <a:pt x="0" y="93332"/>
                  </a:lnTo>
                  <a:lnTo>
                    <a:pt x="4203" y="122224"/>
                  </a:lnTo>
                  <a:lnTo>
                    <a:pt x="16484" y="143268"/>
                  </a:lnTo>
                  <a:lnTo>
                    <a:pt x="36322" y="156133"/>
                  </a:lnTo>
                  <a:lnTo>
                    <a:pt x="63182" y="160489"/>
                  </a:lnTo>
                  <a:lnTo>
                    <a:pt x="90093" y="156133"/>
                  </a:lnTo>
                  <a:lnTo>
                    <a:pt x="109994" y="143268"/>
                  </a:lnTo>
                  <a:lnTo>
                    <a:pt x="122351" y="122224"/>
                  </a:lnTo>
                  <a:lnTo>
                    <a:pt x="126593" y="93332"/>
                  </a:lnTo>
                  <a:lnTo>
                    <a:pt x="126593" y="3073"/>
                  </a:lnTo>
                  <a:close/>
                </a:path>
                <a:path w="565785" h="160655">
                  <a:moveTo>
                    <a:pt x="286842" y="157187"/>
                  </a:moveTo>
                  <a:lnTo>
                    <a:pt x="269341" y="116890"/>
                  </a:lnTo>
                  <a:lnTo>
                    <a:pt x="262369" y="100825"/>
                  </a:lnTo>
                  <a:lnTo>
                    <a:pt x="243471" y="57315"/>
                  </a:lnTo>
                  <a:lnTo>
                    <a:pt x="243471" y="100825"/>
                  </a:lnTo>
                  <a:lnTo>
                    <a:pt x="179844" y="100825"/>
                  </a:lnTo>
                  <a:lnTo>
                    <a:pt x="204292" y="43573"/>
                  </a:lnTo>
                  <a:lnTo>
                    <a:pt x="207594" y="35661"/>
                  </a:lnTo>
                  <a:lnTo>
                    <a:pt x="211328" y="24879"/>
                  </a:lnTo>
                  <a:lnTo>
                    <a:pt x="211988" y="24879"/>
                  </a:lnTo>
                  <a:lnTo>
                    <a:pt x="215734" y="35661"/>
                  </a:lnTo>
                  <a:lnTo>
                    <a:pt x="219036" y="43573"/>
                  </a:lnTo>
                  <a:lnTo>
                    <a:pt x="243471" y="100825"/>
                  </a:lnTo>
                  <a:lnTo>
                    <a:pt x="243471" y="57315"/>
                  </a:lnTo>
                  <a:lnTo>
                    <a:pt x="229387" y="24879"/>
                  </a:lnTo>
                  <a:lnTo>
                    <a:pt x="219913" y="3073"/>
                  </a:lnTo>
                  <a:lnTo>
                    <a:pt x="203403" y="3073"/>
                  </a:lnTo>
                  <a:lnTo>
                    <a:pt x="136474" y="157187"/>
                  </a:lnTo>
                  <a:lnTo>
                    <a:pt x="155841" y="157187"/>
                  </a:lnTo>
                  <a:lnTo>
                    <a:pt x="173024" y="116890"/>
                  </a:lnTo>
                  <a:lnTo>
                    <a:pt x="250291" y="116890"/>
                  </a:lnTo>
                  <a:lnTo>
                    <a:pt x="267474" y="157187"/>
                  </a:lnTo>
                  <a:lnTo>
                    <a:pt x="286842" y="157187"/>
                  </a:lnTo>
                  <a:close/>
                </a:path>
                <a:path w="565785" h="160655">
                  <a:moveTo>
                    <a:pt x="397344" y="3073"/>
                  </a:moveTo>
                  <a:lnTo>
                    <a:pt x="276263" y="3073"/>
                  </a:lnTo>
                  <a:lnTo>
                    <a:pt x="276263" y="19583"/>
                  </a:lnTo>
                  <a:lnTo>
                    <a:pt x="327774" y="19583"/>
                  </a:lnTo>
                  <a:lnTo>
                    <a:pt x="327774" y="156743"/>
                  </a:lnTo>
                  <a:lnTo>
                    <a:pt x="345605" y="156743"/>
                  </a:lnTo>
                  <a:lnTo>
                    <a:pt x="345605" y="19583"/>
                  </a:lnTo>
                  <a:lnTo>
                    <a:pt x="397344" y="19583"/>
                  </a:lnTo>
                  <a:lnTo>
                    <a:pt x="397344" y="3073"/>
                  </a:lnTo>
                  <a:close/>
                </a:path>
                <a:path w="565785" h="160655">
                  <a:moveTo>
                    <a:pt x="565315" y="80137"/>
                  </a:moveTo>
                  <a:lnTo>
                    <a:pt x="559015" y="48018"/>
                  </a:lnTo>
                  <a:lnTo>
                    <a:pt x="546608" y="29692"/>
                  </a:lnTo>
                  <a:lnTo>
                    <a:pt x="546608" y="80137"/>
                  </a:lnTo>
                  <a:lnTo>
                    <a:pt x="541896" y="105511"/>
                  </a:lnTo>
                  <a:lnTo>
                    <a:pt x="528942" y="125260"/>
                  </a:lnTo>
                  <a:lnTo>
                    <a:pt x="509447" y="138087"/>
                  </a:lnTo>
                  <a:lnTo>
                    <a:pt x="485178" y="142659"/>
                  </a:lnTo>
                  <a:lnTo>
                    <a:pt x="460819" y="138087"/>
                  </a:lnTo>
                  <a:lnTo>
                    <a:pt x="441337" y="125260"/>
                  </a:lnTo>
                  <a:lnTo>
                    <a:pt x="428421" y="105511"/>
                  </a:lnTo>
                  <a:lnTo>
                    <a:pt x="423748" y="80137"/>
                  </a:lnTo>
                  <a:lnTo>
                    <a:pt x="428421" y="54571"/>
                  </a:lnTo>
                  <a:lnTo>
                    <a:pt x="441337" y="34836"/>
                  </a:lnTo>
                  <a:lnTo>
                    <a:pt x="460819" y="22123"/>
                  </a:lnTo>
                  <a:lnTo>
                    <a:pt x="485178" y="17614"/>
                  </a:lnTo>
                  <a:lnTo>
                    <a:pt x="509447" y="22123"/>
                  </a:lnTo>
                  <a:lnTo>
                    <a:pt x="528942" y="34836"/>
                  </a:lnTo>
                  <a:lnTo>
                    <a:pt x="541896" y="54571"/>
                  </a:lnTo>
                  <a:lnTo>
                    <a:pt x="546608" y="80137"/>
                  </a:lnTo>
                  <a:lnTo>
                    <a:pt x="546608" y="29692"/>
                  </a:lnTo>
                  <a:lnTo>
                    <a:pt x="541845" y="22644"/>
                  </a:lnTo>
                  <a:lnTo>
                    <a:pt x="534149" y="17614"/>
                  </a:lnTo>
                  <a:lnTo>
                    <a:pt x="516369" y="5981"/>
                  </a:lnTo>
                  <a:lnTo>
                    <a:pt x="485178" y="0"/>
                  </a:lnTo>
                  <a:lnTo>
                    <a:pt x="454025" y="5981"/>
                  </a:lnTo>
                  <a:lnTo>
                    <a:pt x="428625" y="22644"/>
                  </a:lnTo>
                  <a:lnTo>
                    <a:pt x="411518" y="48018"/>
                  </a:lnTo>
                  <a:lnTo>
                    <a:pt x="405257" y="80137"/>
                  </a:lnTo>
                  <a:lnTo>
                    <a:pt x="411518" y="112255"/>
                  </a:lnTo>
                  <a:lnTo>
                    <a:pt x="428625" y="137629"/>
                  </a:lnTo>
                  <a:lnTo>
                    <a:pt x="454025" y="154279"/>
                  </a:lnTo>
                  <a:lnTo>
                    <a:pt x="485178" y="160274"/>
                  </a:lnTo>
                  <a:lnTo>
                    <a:pt x="516369" y="154279"/>
                  </a:lnTo>
                  <a:lnTo>
                    <a:pt x="534149" y="142659"/>
                  </a:lnTo>
                  <a:lnTo>
                    <a:pt x="541845" y="137629"/>
                  </a:lnTo>
                  <a:lnTo>
                    <a:pt x="559015" y="112255"/>
                  </a:lnTo>
                  <a:lnTo>
                    <a:pt x="565315" y="80137"/>
                  </a:lnTo>
                  <a:close/>
                </a:path>
              </a:pathLst>
            </a:custGeom>
            <a:solidFill>
              <a:srgbClr val="A2915E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reconocimiento carta muestra_2024</dc:title>
  <dcterms:created xsi:type="dcterms:W3CDTF">2024-01-30T17:04:19Z</dcterms:created>
  <dcterms:modified xsi:type="dcterms:W3CDTF">2024-01-30T17:04:19Z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2024-01-30T00:00:00Z</vt:filetime>
  </property>
  <property fmtid="{D5CDD505-2E9C-101B-9397-08002B2CF9AE}" pid="3" name="Creator">
    <vt:lpwstr>Adobe Illustrator 27.9 (Macintosh)</vt:lpwstr>
  </property>
  <property fmtid="{D5CDD505-2E9C-101B-9397-08002B2CF9AE}" pid="4" name="LastSaved">
    <vt:filetime>2024-01-30T00:00:00Z</vt:filetime>
  </property>
  <property fmtid="{D5CDD505-2E9C-101B-9397-08002B2CF9AE}" pid="5" name="Producer">
    <vt:lpwstr>Adobe PDF library 17.00</vt:lpwstr>
  </property>
</Properties>
</file>