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50" d="100"/>
          <a:sy n="50" d="100"/>
        </p:scale>
        <p:origin x="-7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2FB9-9384-4727-850B-B4F1E0D90C1C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2962-1EFC-4186-819A-71ED6EF4B2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554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2FB9-9384-4727-850B-B4F1E0D90C1C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2962-1EFC-4186-819A-71ED6EF4B2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040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2FB9-9384-4727-850B-B4F1E0D90C1C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2962-1EFC-4186-819A-71ED6EF4B2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811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2FB9-9384-4727-850B-B4F1E0D90C1C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2962-1EFC-4186-819A-71ED6EF4B2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290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2FB9-9384-4727-850B-B4F1E0D90C1C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2962-1EFC-4186-819A-71ED6EF4B2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91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2FB9-9384-4727-850B-B4F1E0D90C1C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2962-1EFC-4186-819A-71ED6EF4B2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928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2FB9-9384-4727-850B-B4F1E0D90C1C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2962-1EFC-4186-819A-71ED6EF4B2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619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2FB9-9384-4727-850B-B4F1E0D90C1C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2962-1EFC-4186-819A-71ED6EF4B2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92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2FB9-9384-4727-850B-B4F1E0D90C1C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2962-1EFC-4186-819A-71ED6EF4B2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314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2FB9-9384-4727-850B-B4F1E0D90C1C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2962-1EFC-4186-819A-71ED6EF4B2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246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2FB9-9384-4727-850B-B4F1E0D90C1C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C2962-1EFC-4186-819A-71ED6EF4B2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549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A2FB9-9384-4727-850B-B4F1E0D90C1C}" type="datetimeFigureOut">
              <a:rPr lang="es-MX" smtClean="0"/>
              <a:t>07/09/22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C2962-1EFC-4186-819A-71ED6EF4B2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73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CA1ED-0934-2967-B55C-E4CF8BDDA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946" y="3057871"/>
            <a:ext cx="27539395" cy="1938992"/>
          </a:xfrm>
        </p:spPr>
        <p:txBody>
          <a:bodyPr anchor="t" anchorCtr="0">
            <a:spAutoFit/>
          </a:bodyPr>
          <a:lstStyle/>
          <a:p>
            <a:pPr>
              <a:lnSpc>
                <a:spcPct val="100000"/>
              </a:lnSpc>
            </a:pPr>
            <a:r>
              <a:rPr lang="es-MX" sz="6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 LA PONENCIA</a:t>
            </a:r>
            <a:br>
              <a:rPr lang="es-MX" sz="6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6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CENTRADO CON MAYÚSCULAS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FC1C04-F783-A511-8216-C0BA7C1C2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523072"/>
            <a:ext cx="30054884" cy="1799873"/>
          </a:xfrm>
        </p:spPr>
        <p:txBody>
          <a:bodyPr>
            <a:normAutofit/>
          </a:bodyPr>
          <a:lstStyle/>
          <a:p>
            <a:pPr algn="r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Autor 1 (Nombre Apellidos), Adscripción, Cuerpo Académico; Autor 2 (Nombre Apellidos), Adscripción, Cuerpo Académico;</a:t>
            </a:r>
          </a:p>
          <a:p>
            <a:pPr algn="r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Autor 3 (Nombre Apellidos), Adscripción, Cuerpo Académico; Autor 4 (Nombre Apellidos), Adscripción, Cuerpo Académico</a:t>
            </a:r>
          </a:p>
          <a:p>
            <a:pPr algn="r"/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09E2FCF-D534-D49A-889A-F6D5776ACF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7263" y="702786"/>
            <a:ext cx="5018346" cy="2295893"/>
          </a:xfrm>
          <a:prstGeom prst="rect">
            <a:avLst/>
          </a:prstGeom>
        </p:spPr>
      </p:pic>
      <p:pic>
        <p:nvPicPr>
          <p:cNvPr id="7" name="Imagen 6" descr="Forma&#10;&#10;Descripción generada automáticamente con confianza media">
            <a:extLst>
              <a:ext uri="{FF2B5EF4-FFF2-40B4-BE49-F238E27FC236}">
                <a16:creationId xmlns:a16="http://schemas.microsoft.com/office/drawing/2014/main" id="{D9C94F96-AC1D-C17A-86E1-567137D757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987" y="745317"/>
            <a:ext cx="6016908" cy="210591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2BB067D-BD96-AF58-BB3B-9525D47EC053}"/>
              </a:ext>
            </a:extLst>
          </p:cNvPr>
          <p:cNvSpPr txBox="1"/>
          <p:nvPr/>
        </p:nvSpPr>
        <p:spPr>
          <a:xfrm>
            <a:off x="1562987" y="7936274"/>
            <a:ext cx="124177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 1</a:t>
            </a:r>
          </a:p>
          <a:p>
            <a:endParaRPr lang="es-MX" sz="3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El contenido es de forma libre</a:t>
            </a:r>
          </a:p>
        </p:txBody>
      </p:sp>
    </p:spTree>
    <p:extLst>
      <p:ext uri="{BB962C8B-B14F-4D97-AF65-F5344CB8AC3E}">
        <p14:creationId xmlns:p14="http://schemas.microsoft.com/office/powerpoint/2010/main" val="454358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F4E0DC1AF2F5749978702A8089255BE" ma:contentTypeVersion="9" ma:contentTypeDescription="Crear nuevo documento." ma:contentTypeScope="" ma:versionID="d8545fa75c8c904b3391572b6c6c0fdd">
  <xsd:schema xmlns:xsd="http://www.w3.org/2001/XMLSchema" xmlns:xs="http://www.w3.org/2001/XMLSchema" xmlns:p="http://schemas.microsoft.com/office/2006/metadata/properties" xmlns:ns2="c4962881-2182-4e8f-a01b-483633c992f0" xmlns:ns3="8a98910c-b114-418f-b970-e98593b7cf07" targetNamespace="http://schemas.microsoft.com/office/2006/metadata/properties" ma:root="true" ma:fieldsID="44be98b8804c4e05b65980b3e6199571" ns2:_="" ns3:_="">
    <xsd:import namespace="c4962881-2182-4e8f-a01b-483633c992f0"/>
    <xsd:import namespace="8a98910c-b114-418f-b970-e98593b7cf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62881-2182-4e8f-a01b-483633c992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Etiquetas de imagen" ma:readOnly="false" ma:fieldId="{5cf76f15-5ced-4ddc-b409-7134ff3c332f}" ma:taxonomyMulti="true" ma:sspId="5b1e1152-38a9-4b12-bbf0-d57e653ae0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8910c-b114-418f-b970-e98593b7cf0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07faec9-2ff3-4c96-8c16-dbdcffba2aa3}" ma:internalName="TaxCatchAll" ma:showField="CatchAllData" ma:web="8a98910c-b114-418f-b970-e98593b7cf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962881-2182-4e8f-a01b-483633c992f0">
      <Terms xmlns="http://schemas.microsoft.com/office/infopath/2007/PartnerControls"/>
    </lcf76f155ced4ddcb4097134ff3c332f>
    <TaxCatchAll xmlns="8a98910c-b114-418f-b970-e98593b7cf07" xsi:nil="true"/>
  </documentManagement>
</p:properties>
</file>

<file path=customXml/itemProps1.xml><?xml version="1.0" encoding="utf-8"?>
<ds:datastoreItem xmlns:ds="http://schemas.openxmlformats.org/officeDocument/2006/customXml" ds:itemID="{FA5DF951-EEF9-4152-8449-6D111882570A}"/>
</file>

<file path=customXml/itemProps2.xml><?xml version="1.0" encoding="utf-8"?>
<ds:datastoreItem xmlns:ds="http://schemas.openxmlformats.org/officeDocument/2006/customXml" ds:itemID="{85D660E5-20EE-4D08-979A-689108F4CE37}"/>
</file>

<file path=customXml/itemProps3.xml><?xml version="1.0" encoding="utf-8"?>
<ds:datastoreItem xmlns:ds="http://schemas.openxmlformats.org/officeDocument/2006/customXml" ds:itemID="{18B33BA0-5240-481B-8FCF-4FAF15D0F4B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59</Words>
  <Application>Microsoft Macintosh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 DE LA PONENCIA CENTRADO CON MAYÚSCULAS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</dc:title>
  <dc:creator>Graciela Ruiz</dc:creator>
  <cp:lastModifiedBy>rectoriaccs UG</cp:lastModifiedBy>
  <cp:revision>5</cp:revision>
  <dcterms:created xsi:type="dcterms:W3CDTF">2022-09-07T03:19:41Z</dcterms:created>
  <dcterms:modified xsi:type="dcterms:W3CDTF">2022-09-08T00:29:04Z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0x0101005F4E0DC1AF2F5749978702A8089255BE</vt:lpwstr>
  </property>
</Properties>
</file>