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changesInfos/changesInfo1.xml" ContentType="application/vnd.ms-powerpoint.changesinfo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3" r:id="rId5"/>
    <p:sldId id="266" r:id="rId6"/>
    <p:sldId id="265" r:id="rId7"/>
    <p:sldId id="261" r:id="rId8"/>
    <p:sldId id="264" r:id="rId9"/>
    <p:sldId id="262" r:id="rId10"/>
    <p:sldId id="258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01C06-0226-9F44-9EAF-5FE85B4D472D}" v="50" dt="2022-08-31T20:27:30.4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>
      <p:cViewPr varScale="1">
        <p:scale>
          <a:sx n="101" d="100"/>
          <a:sy n="101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ctoriaccs UG" userId="d58adc57-e900-4edf-85fe-6c9c9e4a7457" providerId="ADAL" clId="{2B4C546B-C42C-498C-B9D7-354FFEEC41BA}"/>
    <pc:docChg chg="custSel addSld delSld modSld sldOrd">
      <pc:chgData name="rectoriaccs UG" userId="d58adc57-e900-4edf-85fe-6c9c9e4a7457" providerId="ADAL" clId="{2B4C546B-C42C-498C-B9D7-354FFEEC41BA}" dt="2022-08-09T20:00:28.546" v="348" actId="20577"/>
      <pc:docMkLst>
        <pc:docMk/>
      </pc:docMkLst>
      <pc:sldChg chg="addSp delSp modSp mod">
        <pc:chgData name="rectoriaccs UG" userId="d58adc57-e900-4edf-85fe-6c9c9e4a7457" providerId="ADAL" clId="{2B4C546B-C42C-498C-B9D7-354FFEEC41BA}" dt="2022-08-09T19:58:58.669" v="336" actId="14100"/>
        <pc:sldMkLst>
          <pc:docMk/>
          <pc:sldMk cId="1971062756" sldId="256"/>
        </pc:sldMkLst>
        <pc:spChg chg="mod">
          <ac:chgData name="rectoriaccs UG" userId="d58adc57-e900-4edf-85fe-6c9c9e4a7457" providerId="ADAL" clId="{2B4C546B-C42C-498C-B9D7-354FFEEC41BA}" dt="2022-08-09T19:58:44.477" v="331" actId="242"/>
          <ac:spMkLst>
            <pc:docMk/>
            <pc:sldMk cId="1971062756" sldId="256"/>
            <ac:spMk id="2" creationId="{131E39BE-55DA-6EA8-F903-23D8A8D2A228}"/>
          </ac:spMkLst>
        </pc:spChg>
        <pc:spChg chg="mod">
          <ac:chgData name="rectoriaccs UG" userId="d58adc57-e900-4edf-85fe-6c9c9e4a7457" providerId="ADAL" clId="{2B4C546B-C42C-498C-B9D7-354FFEEC41BA}" dt="2022-08-09T19:57:48.831" v="322" actId="26606"/>
          <ac:spMkLst>
            <pc:docMk/>
            <pc:sldMk cId="1971062756" sldId="256"/>
            <ac:spMk id="3" creationId="{4CC7758D-5050-7DF4-88DA-179E8221E0AD}"/>
          </ac:spMkLst>
        </pc:spChg>
        <pc:spChg chg="mod">
          <ac:chgData name="rectoriaccs UG" userId="d58adc57-e900-4edf-85fe-6c9c9e4a7457" providerId="ADAL" clId="{2B4C546B-C42C-498C-B9D7-354FFEEC41BA}" dt="2022-08-09T19:58:58.669" v="336" actId="14100"/>
          <ac:spMkLst>
            <pc:docMk/>
            <pc:sldMk cId="1971062756" sldId="256"/>
            <ac:spMk id="7" creationId="{A3D2691C-0888-8226-A0C3-70E993D11BAD}"/>
          </ac:spMkLst>
        </pc:spChg>
        <pc:spChg chg="del">
          <ac:chgData name="rectoriaccs UG" userId="d58adc57-e900-4edf-85fe-6c9c9e4a7457" providerId="ADAL" clId="{2B4C546B-C42C-498C-B9D7-354FFEEC41BA}" dt="2022-08-09T19:51:45.446" v="138" actId="26606"/>
          <ac:spMkLst>
            <pc:docMk/>
            <pc:sldMk cId="1971062756" sldId="256"/>
            <ac:spMk id="11" creationId="{19D32F93-50AC-4C46-A5DB-291C60DDB7BD}"/>
          </ac:spMkLst>
        </pc:spChg>
        <pc:spChg chg="del">
          <ac:chgData name="rectoriaccs UG" userId="d58adc57-e900-4edf-85fe-6c9c9e4a7457" providerId="ADAL" clId="{2B4C546B-C42C-498C-B9D7-354FFEEC41BA}" dt="2022-08-09T19:51:45.446" v="138" actId="26606"/>
          <ac:spMkLst>
            <pc:docMk/>
            <pc:sldMk cId="1971062756" sldId="256"/>
            <ac:spMk id="13" creationId="{827DC2C4-B485-428A-BF4A-472D2967F47F}"/>
          </ac:spMkLst>
        </pc:spChg>
        <pc:spChg chg="del">
          <ac:chgData name="rectoriaccs UG" userId="d58adc57-e900-4edf-85fe-6c9c9e4a7457" providerId="ADAL" clId="{2B4C546B-C42C-498C-B9D7-354FFEEC41BA}" dt="2022-08-09T19:51:45.446" v="138" actId="26606"/>
          <ac:spMkLst>
            <pc:docMk/>
            <pc:sldMk cId="1971062756" sldId="256"/>
            <ac:spMk id="15" creationId="{EE04B5EB-F158-4507-90DD-BD23620C7CC9}"/>
          </ac:spMkLst>
        </pc:spChg>
        <pc:spChg chg="add del">
          <ac:chgData name="rectoriaccs UG" userId="d58adc57-e900-4edf-85fe-6c9c9e4a7457" providerId="ADAL" clId="{2B4C546B-C42C-498C-B9D7-354FFEEC41BA}" dt="2022-08-09T19:57:48.831" v="322" actId="26606"/>
          <ac:spMkLst>
            <pc:docMk/>
            <pc:sldMk cId="1971062756" sldId="256"/>
            <ac:spMk id="20" creationId="{3E443FD7-A66B-4AA0-872D-B088B9BC5F17}"/>
          </ac:spMkLst>
        </pc:spChg>
        <pc:spChg chg="add del">
          <ac:chgData name="rectoriaccs UG" userId="d58adc57-e900-4edf-85fe-6c9c9e4a7457" providerId="ADAL" clId="{2B4C546B-C42C-498C-B9D7-354FFEEC41BA}" dt="2022-08-09T19:57:48.831" v="322" actId="26606"/>
          <ac:spMkLst>
            <pc:docMk/>
            <pc:sldMk cId="1971062756" sldId="256"/>
            <ac:spMk id="22" creationId="{C04BE0EF-3561-49B4-9A29-F283168A91C7}"/>
          </ac:spMkLst>
        </pc:spChg>
        <pc:spChg chg="add">
          <ac:chgData name="rectoriaccs UG" userId="d58adc57-e900-4edf-85fe-6c9c9e4a7457" providerId="ADAL" clId="{2B4C546B-C42C-498C-B9D7-354FFEEC41BA}" dt="2022-08-09T19:57:48.831" v="322" actId="26606"/>
          <ac:spMkLst>
            <pc:docMk/>
            <pc:sldMk cId="1971062756" sldId="256"/>
            <ac:spMk id="27" creationId="{F6EF57EF-D042-41D3-83E8-41A1FE6C11EB}"/>
          </ac:spMkLst>
        </pc:spChg>
        <pc:spChg chg="add">
          <ac:chgData name="rectoriaccs UG" userId="d58adc57-e900-4edf-85fe-6c9c9e4a7457" providerId="ADAL" clId="{2B4C546B-C42C-498C-B9D7-354FFEEC41BA}" dt="2022-08-09T19:57:48.831" v="322" actId="26606"/>
          <ac:spMkLst>
            <pc:docMk/>
            <pc:sldMk cId="1971062756" sldId="256"/>
            <ac:spMk id="29" creationId="{D00A59BB-A268-4F3E-9D41-CA265AF16870}"/>
          </ac:spMkLst>
        </pc:spChg>
        <pc:spChg chg="add">
          <ac:chgData name="rectoriaccs UG" userId="d58adc57-e900-4edf-85fe-6c9c9e4a7457" providerId="ADAL" clId="{2B4C546B-C42C-498C-B9D7-354FFEEC41BA}" dt="2022-08-09T19:57:48.831" v="322" actId="26606"/>
          <ac:spMkLst>
            <pc:docMk/>
            <pc:sldMk cId="1971062756" sldId="256"/>
            <ac:spMk id="31" creationId="{63794DCE-9D34-40DF-AB3F-06DA8ACCDA97}"/>
          </ac:spMkLst>
        </pc:spChg>
        <pc:spChg chg="add">
          <ac:chgData name="rectoriaccs UG" userId="d58adc57-e900-4edf-85fe-6c9c9e4a7457" providerId="ADAL" clId="{2B4C546B-C42C-498C-B9D7-354FFEEC41BA}" dt="2022-08-09T19:57:48.831" v="322" actId="26606"/>
          <ac:spMkLst>
            <pc:docMk/>
            <pc:sldMk cId="1971062756" sldId="256"/>
            <ac:spMk id="33" creationId="{45006452-918C-4282-A72C-C9692B669104}"/>
          </ac:spMkLst>
        </pc:spChg>
        <pc:picChg chg="mod ord">
          <ac:chgData name="rectoriaccs UG" userId="d58adc57-e900-4edf-85fe-6c9c9e4a7457" providerId="ADAL" clId="{2B4C546B-C42C-498C-B9D7-354FFEEC41BA}" dt="2022-08-09T19:58:37.377" v="329" actId="1076"/>
          <ac:picMkLst>
            <pc:docMk/>
            <pc:sldMk cId="1971062756" sldId="256"/>
            <ac:picMk id="6" creationId="{238AAD84-C6E2-BFF4-0631-42E557D808F6}"/>
          </ac:picMkLst>
        </pc:picChg>
      </pc:sldChg>
      <pc:sldChg chg="addSp delSp modSp new mod setBg">
        <pc:chgData name="rectoriaccs UG" userId="d58adc57-e900-4edf-85fe-6c9c9e4a7457" providerId="ADAL" clId="{2B4C546B-C42C-498C-B9D7-354FFEEC41BA}" dt="2022-08-09T20:00:28.546" v="348" actId="20577"/>
        <pc:sldMkLst>
          <pc:docMk/>
          <pc:sldMk cId="3484343821" sldId="257"/>
        </pc:sldMkLst>
        <pc:spChg chg="mod">
          <ac:chgData name="rectoriaccs UG" userId="d58adc57-e900-4edf-85fe-6c9c9e4a7457" providerId="ADAL" clId="{2B4C546B-C42C-498C-B9D7-354FFEEC41BA}" dt="2022-08-09T19:52:57.066" v="170" actId="14100"/>
          <ac:spMkLst>
            <pc:docMk/>
            <pc:sldMk cId="3484343821" sldId="257"/>
            <ac:spMk id="2" creationId="{7CE19003-B1F4-BAA8-7EF5-EA50666512EA}"/>
          </ac:spMkLst>
        </pc:spChg>
        <pc:spChg chg="mod ord">
          <ac:chgData name="rectoriaccs UG" userId="d58adc57-e900-4edf-85fe-6c9c9e4a7457" providerId="ADAL" clId="{2B4C546B-C42C-498C-B9D7-354FFEEC41BA}" dt="2022-08-09T20:00:28.546" v="348" actId="20577"/>
          <ac:spMkLst>
            <pc:docMk/>
            <pc:sldMk cId="3484343821" sldId="257"/>
            <ac:spMk id="3" creationId="{B7EB4218-79F6-E902-3B86-B5A18BF6E81C}"/>
          </ac:spMkLst>
        </pc:spChg>
        <pc:spChg chg="add del mod">
          <ac:chgData name="rectoriaccs UG" userId="d58adc57-e900-4edf-85fe-6c9c9e4a7457" providerId="ADAL" clId="{2B4C546B-C42C-498C-B9D7-354FFEEC41BA}" dt="2022-08-09T19:47:34.503" v="37" actId="26606"/>
          <ac:spMkLst>
            <pc:docMk/>
            <pc:sldMk cId="3484343821" sldId="257"/>
            <ac:spMk id="5" creationId="{0EFD5EC6-1628-4F96-9D65-65889362F314}"/>
          </ac:spMkLst>
        </pc:spChg>
        <pc:spChg chg="add mod">
          <ac:chgData name="rectoriaccs UG" userId="d58adc57-e900-4edf-85fe-6c9c9e4a7457" providerId="ADAL" clId="{2B4C546B-C42C-498C-B9D7-354FFEEC41BA}" dt="2022-08-09T19:48:07.204" v="74" actId="1076"/>
          <ac:spMkLst>
            <pc:docMk/>
            <pc:sldMk cId="3484343821" sldId="257"/>
            <ac:spMk id="6" creationId="{E6650B10-F598-B3DF-05E9-8CC0FB94D943}"/>
          </ac:spMkLst>
        </pc:spChg>
        <pc:spChg chg="add">
          <ac:chgData name="rectoriaccs UG" userId="d58adc57-e900-4edf-85fe-6c9c9e4a7457" providerId="ADAL" clId="{2B4C546B-C42C-498C-B9D7-354FFEEC41BA}" dt="2022-08-09T19:47:34.503" v="37" actId="26606"/>
          <ac:spMkLst>
            <pc:docMk/>
            <pc:sldMk cId="3484343821" sldId="257"/>
            <ac:spMk id="10" creationId="{209FE012-FF59-42B8-9E24-2ADF0BB05EDA}"/>
          </ac:spMkLst>
        </pc:spChg>
        <pc:spChg chg="add">
          <ac:chgData name="rectoriaccs UG" userId="d58adc57-e900-4edf-85fe-6c9c9e4a7457" providerId="ADAL" clId="{2B4C546B-C42C-498C-B9D7-354FFEEC41BA}" dt="2022-08-09T19:47:34.503" v="37" actId="26606"/>
          <ac:spMkLst>
            <pc:docMk/>
            <pc:sldMk cId="3484343821" sldId="257"/>
            <ac:spMk id="12" creationId="{3CD1EA40-7116-4FCB-9369-70F29FAA91EC}"/>
          </ac:spMkLst>
        </pc:spChg>
        <pc:spChg chg="add">
          <ac:chgData name="rectoriaccs UG" userId="d58adc57-e900-4edf-85fe-6c9c9e4a7457" providerId="ADAL" clId="{2B4C546B-C42C-498C-B9D7-354FFEEC41BA}" dt="2022-08-09T19:47:34.503" v="37" actId="26606"/>
          <ac:spMkLst>
            <pc:docMk/>
            <pc:sldMk cId="3484343821" sldId="257"/>
            <ac:spMk id="14" creationId="{BF647E38-F93D-4661-8D77-CE13EEB65B5A}"/>
          </ac:spMkLst>
        </pc:spChg>
        <pc:spChg chg="add">
          <ac:chgData name="rectoriaccs UG" userId="d58adc57-e900-4edf-85fe-6c9c9e4a7457" providerId="ADAL" clId="{2B4C546B-C42C-498C-B9D7-354FFEEC41BA}" dt="2022-08-09T19:47:34.503" v="37" actId="26606"/>
          <ac:spMkLst>
            <pc:docMk/>
            <pc:sldMk cId="3484343821" sldId="257"/>
            <ac:spMk id="38" creationId="{D6C80E47-971C-437F-B030-191115B01D68}"/>
          </ac:spMkLst>
        </pc:spChg>
        <pc:grpChg chg="add">
          <ac:chgData name="rectoriaccs UG" userId="d58adc57-e900-4edf-85fe-6c9c9e4a7457" providerId="ADAL" clId="{2B4C546B-C42C-498C-B9D7-354FFEEC41BA}" dt="2022-08-09T19:47:34.503" v="37" actId="26606"/>
          <ac:grpSpMkLst>
            <pc:docMk/>
            <pc:sldMk cId="3484343821" sldId="257"/>
            <ac:grpSpMk id="16" creationId="{537B7F17-6743-434B-B741-1EB675A75F04}"/>
          </ac:grpSpMkLst>
        </pc:grpChg>
        <pc:picChg chg="add mod">
          <ac:chgData name="rectoriaccs UG" userId="d58adc57-e900-4edf-85fe-6c9c9e4a7457" providerId="ADAL" clId="{2B4C546B-C42C-498C-B9D7-354FFEEC41BA}" dt="2022-08-09T19:47:42.353" v="40" actId="14100"/>
          <ac:picMkLst>
            <pc:docMk/>
            <pc:sldMk cId="3484343821" sldId="257"/>
            <ac:picMk id="4" creationId="{13B3AAF8-6181-C7DA-A2A4-CDC62A3B6294}"/>
          </ac:picMkLst>
        </pc:picChg>
      </pc:sldChg>
      <pc:sldChg chg="addSp delSp modSp new mod setBg modClrScheme chgLayout">
        <pc:chgData name="rectoriaccs UG" userId="d58adc57-e900-4edf-85fe-6c9c9e4a7457" providerId="ADAL" clId="{2B4C546B-C42C-498C-B9D7-354FFEEC41BA}" dt="2022-08-09T19:59:52.436" v="344" actId="1076"/>
        <pc:sldMkLst>
          <pc:docMk/>
          <pc:sldMk cId="3479049366" sldId="258"/>
        </pc:sldMkLst>
        <pc:spChg chg="del">
          <ac:chgData name="rectoriaccs UG" userId="d58adc57-e900-4edf-85fe-6c9c9e4a7457" providerId="ADAL" clId="{2B4C546B-C42C-498C-B9D7-354FFEEC41BA}" dt="2022-08-09T19:51:18.482" v="133" actId="700"/>
          <ac:spMkLst>
            <pc:docMk/>
            <pc:sldMk cId="3479049366" sldId="258"/>
            <ac:spMk id="2" creationId="{31EF88AB-E590-7436-F1A1-E3595DEF8C7C}"/>
          </ac:spMkLst>
        </pc:spChg>
        <pc:spChg chg="del">
          <ac:chgData name="rectoriaccs UG" userId="d58adc57-e900-4edf-85fe-6c9c9e4a7457" providerId="ADAL" clId="{2B4C546B-C42C-498C-B9D7-354FFEEC41BA}" dt="2022-08-09T19:51:18.482" v="133" actId="700"/>
          <ac:spMkLst>
            <pc:docMk/>
            <pc:sldMk cId="3479049366" sldId="258"/>
            <ac:spMk id="3" creationId="{5320DB8C-F5C6-127A-CCCE-8CCE2DA48488}"/>
          </ac:spMkLst>
        </pc:spChg>
        <pc:spChg chg="del">
          <ac:chgData name="rectoriaccs UG" userId="d58adc57-e900-4edf-85fe-6c9c9e4a7457" providerId="ADAL" clId="{2B4C546B-C42C-498C-B9D7-354FFEEC41BA}" dt="2022-08-09T19:51:18.482" v="133" actId="700"/>
          <ac:spMkLst>
            <pc:docMk/>
            <pc:sldMk cId="3479049366" sldId="258"/>
            <ac:spMk id="4" creationId="{51844AC9-2831-8BCC-7FCD-186B96BD3FA7}"/>
          </ac:spMkLst>
        </pc:spChg>
        <pc:spChg chg="add mod">
          <ac:chgData name="rectoriaccs UG" userId="d58adc57-e900-4edf-85fe-6c9c9e4a7457" providerId="ADAL" clId="{2B4C546B-C42C-498C-B9D7-354FFEEC41BA}" dt="2022-08-09T19:59:52.436" v="344" actId="1076"/>
          <ac:spMkLst>
            <pc:docMk/>
            <pc:sldMk cId="3479049366" sldId="258"/>
            <ac:spMk id="6" creationId="{64C901F2-CDD5-D7C3-F7A2-150A96F25274}"/>
          </ac:spMkLst>
        </pc:spChg>
        <pc:spChg chg="add">
          <ac:chgData name="rectoriaccs UG" userId="d58adc57-e900-4edf-85fe-6c9c9e4a7457" providerId="ADAL" clId="{2B4C546B-C42C-498C-B9D7-354FFEEC41BA}" dt="2022-08-09T19:59:23.377" v="337" actId="26606"/>
          <ac:spMkLst>
            <pc:docMk/>
            <pc:sldMk cId="3479049366" sldId="258"/>
            <ac:spMk id="11" creationId="{AF1E5E62-9EB9-408E-AE53-A04A4C8110DE}"/>
          </ac:spMkLst>
        </pc:spChg>
        <pc:spChg chg="add">
          <ac:chgData name="rectoriaccs UG" userId="d58adc57-e900-4edf-85fe-6c9c9e4a7457" providerId="ADAL" clId="{2B4C546B-C42C-498C-B9D7-354FFEEC41BA}" dt="2022-08-09T19:59:23.377" v="337" actId="26606"/>
          <ac:spMkLst>
            <pc:docMk/>
            <pc:sldMk cId="3479049366" sldId="258"/>
            <ac:spMk id="13" creationId="{9C5704B2-7C5B-4738-AF0D-4A2756A69FA1}"/>
          </ac:spMkLst>
        </pc:spChg>
        <pc:spChg chg="add">
          <ac:chgData name="rectoriaccs UG" userId="d58adc57-e900-4edf-85fe-6c9c9e4a7457" providerId="ADAL" clId="{2B4C546B-C42C-498C-B9D7-354FFEEC41BA}" dt="2022-08-09T19:59:23.377" v="337" actId="26606"/>
          <ac:spMkLst>
            <pc:docMk/>
            <pc:sldMk cId="3479049366" sldId="258"/>
            <ac:spMk id="15" creationId="{DFB36DC4-A410-4DF1-8453-1D85743F5E07}"/>
          </ac:spMkLst>
        </pc:spChg>
        <pc:picChg chg="add mod ord">
          <ac:chgData name="rectoriaccs UG" userId="d58adc57-e900-4edf-85fe-6c9c9e4a7457" providerId="ADAL" clId="{2B4C546B-C42C-498C-B9D7-354FFEEC41BA}" dt="2022-08-09T19:59:49.160" v="343" actId="1076"/>
          <ac:picMkLst>
            <pc:docMk/>
            <pc:sldMk cId="3479049366" sldId="258"/>
            <ac:picMk id="5" creationId="{0EDAD784-7D40-1737-22BF-D75B0DE8CA99}"/>
          </ac:picMkLst>
        </pc:picChg>
      </pc:sldChg>
      <pc:sldChg chg="addSp modSp new del ord">
        <pc:chgData name="rectoriaccs UG" userId="d58adc57-e900-4edf-85fe-6c9c9e4a7457" providerId="ADAL" clId="{2B4C546B-C42C-498C-B9D7-354FFEEC41BA}" dt="2022-08-09T19:48:58.324" v="83" actId="47"/>
        <pc:sldMkLst>
          <pc:docMk/>
          <pc:sldMk cId="327652893" sldId="259"/>
        </pc:sldMkLst>
        <pc:spChg chg="add mod">
          <ac:chgData name="rectoriaccs UG" userId="d58adc57-e900-4edf-85fe-6c9c9e4a7457" providerId="ADAL" clId="{2B4C546B-C42C-498C-B9D7-354FFEEC41BA}" dt="2022-08-09T19:47:24.015" v="36"/>
          <ac:spMkLst>
            <pc:docMk/>
            <pc:sldMk cId="327652893" sldId="259"/>
            <ac:spMk id="5" creationId="{9E0A73A6-C7E0-37D8-293A-6139A945DBC8}"/>
          </ac:spMkLst>
        </pc:spChg>
        <pc:picChg chg="add mod">
          <ac:chgData name="rectoriaccs UG" userId="d58adc57-e900-4edf-85fe-6c9c9e4a7457" providerId="ADAL" clId="{2B4C546B-C42C-498C-B9D7-354FFEEC41BA}" dt="2022-08-09T19:47:24.015" v="36"/>
          <ac:picMkLst>
            <pc:docMk/>
            <pc:sldMk cId="327652893" sldId="259"/>
            <ac:picMk id="4" creationId="{37CAD6CD-DDE5-034F-2166-4E2F33E41EEA}"/>
          </ac:picMkLst>
        </pc:picChg>
      </pc:sldChg>
      <pc:sldChg chg="modSp add mod ord">
        <pc:chgData name="rectoriaccs UG" userId="d58adc57-e900-4edf-85fe-6c9c9e4a7457" providerId="ADAL" clId="{2B4C546B-C42C-498C-B9D7-354FFEEC41BA}" dt="2022-08-09T19:52:43.995" v="156" actId="1076"/>
        <pc:sldMkLst>
          <pc:docMk/>
          <pc:sldMk cId="3265903784" sldId="260"/>
        </pc:sldMkLst>
        <pc:spChg chg="mod">
          <ac:chgData name="rectoriaccs UG" userId="d58adc57-e900-4edf-85fe-6c9c9e4a7457" providerId="ADAL" clId="{2B4C546B-C42C-498C-B9D7-354FFEEC41BA}" dt="2022-08-09T19:52:38.505" v="155" actId="20577"/>
          <ac:spMkLst>
            <pc:docMk/>
            <pc:sldMk cId="3265903784" sldId="260"/>
            <ac:spMk id="2" creationId="{7CE19003-B1F4-BAA8-7EF5-EA50666512EA}"/>
          </ac:spMkLst>
        </pc:spChg>
        <pc:spChg chg="mod">
          <ac:chgData name="rectoriaccs UG" userId="d58adc57-e900-4edf-85fe-6c9c9e4a7457" providerId="ADAL" clId="{2B4C546B-C42C-498C-B9D7-354FFEEC41BA}" dt="2022-08-09T19:52:43.995" v="156" actId="1076"/>
          <ac:spMkLst>
            <pc:docMk/>
            <pc:sldMk cId="3265903784" sldId="260"/>
            <ac:spMk id="3" creationId="{B7EB4218-79F6-E902-3B86-B5A18BF6E81C}"/>
          </ac:spMkLst>
        </pc:spChg>
      </pc:sldChg>
      <pc:sldChg chg="addSp delSp modSp add mod modClrScheme delDesignElem chgLayout">
        <pc:chgData name="rectoriaccs UG" userId="d58adc57-e900-4edf-85fe-6c9c9e4a7457" providerId="ADAL" clId="{2B4C546B-C42C-498C-B9D7-354FFEEC41BA}" dt="2022-08-09T19:55:56.977" v="320" actId="207"/>
        <pc:sldMkLst>
          <pc:docMk/>
          <pc:sldMk cId="2340053355" sldId="261"/>
        </pc:sldMkLst>
        <pc:spChg chg="mod ord">
          <ac:chgData name="rectoriaccs UG" userId="d58adc57-e900-4edf-85fe-6c9c9e4a7457" providerId="ADAL" clId="{2B4C546B-C42C-498C-B9D7-354FFEEC41BA}" dt="2022-08-09T19:54:37.080" v="177" actId="20577"/>
          <ac:spMkLst>
            <pc:docMk/>
            <pc:sldMk cId="2340053355" sldId="261"/>
            <ac:spMk id="2" creationId="{7CE19003-B1F4-BAA8-7EF5-EA50666512EA}"/>
          </ac:spMkLst>
        </pc:spChg>
        <pc:spChg chg="mod ord">
          <ac:chgData name="rectoriaccs UG" userId="d58adc57-e900-4edf-85fe-6c9c9e4a7457" providerId="ADAL" clId="{2B4C546B-C42C-498C-B9D7-354FFEEC41BA}" dt="2022-08-09T19:55:38.462" v="298"/>
          <ac:spMkLst>
            <pc:docMk/>
            <pc:sldMk cId="2340053355" sldId="261"/>
            <ac:spMk id="3" creationId="{B7EB4218-79F6-E902-3B86-B5A18BF6E81C}"/>
          </ac:spMkLst>
        </pc:spChg>
        <pc:spChg chg="add mod ord">
          <ac:chgData name="rectoriaccs UG" userId="d58adc57-e900-4edf-85fe-6c9c9e4a7457" providerId="ADAL" clId="{2B4C546B-C42C-498C-B9D7-354FFEEC41BA}" dt="2022-08-09T19:55:54.707" v="319" actId="207"/>
          <ac:spMkLst>
            <pc:docMk/>
            <pc:sldMk cId="2340053355" sldId="261"/>
            <ac:spMk id="5" creationId="{3408AD6F-7C80-39BA-BD01-41D714512AC2}"/>
          </ac:spMkLst>
        </pc:spChg>
        <pc:spChg chg="add mod ord">
          <ac:chgData name="rectoriaccs UG" userId="d58adc57-e900-4edf-85fe-6c9c9e4a7457" providerId="ADAL" clId="{2B4C546B-C42C-498C-B9D7-354FFEEC41BA}" dt="2022-08-09T19:55:56.977" v="320" actId="207"/>
          <ac:spMkLst>
            <pc:docMk/>
            <pc:sldMk cId="2340053355" sldId="261"/>
            <ac:spMk id="7" creationId="{0742F45E-6587-340D-7FE0-CC37BEAA9DFB}"/>
          </ac:spMkLst>
        </pc:spChg>
        <pc:spChg chg="add mod ord">
          <ac:chgData name="rectoriaccs UG" userId="d58adc57-e900-4edf-85fe-6c9c9e4a7457" providerId="ADAL" clId="{2B4C546B-C42C-498C-B9D7-354FFEEC41BA}" dt="2022-08-09T19:50:27.891" v="124" actId="700"/>
          <ac:spMkLst>
            <pc:docMk/>
            <pc:sldMk cId="2340053355" sldId="261"/>
            <ac:spMk id="8" creationId="{846D0898-2359-2D17-1895-83EB5374AF85}"/>
          </ac:spMkLst>
        </pc:spChg>
        <pc:spChg chg="del">
          <ac:chgData name="rectoriaccs UG" userId="d58adc57-e900-4edf-85fe-6c9c9e4a7457" providerId="ADAL" clId="{2B4C546B-C42C-498C-B9D7-354FFEEC41BA}" dt="2022-08-09T19:50:27.891" v="124" actId="700"/>
          <ac:spMkLst>
            <pc:docMk/>
            <pc:sldMk cId="2340053355" sldId="261"/>
            <ac:spMk id="10" creationId="{209FE012-FF59-42B8-9E24-2ADF0BB05EDA}"/>
          </ac:spMkLst>
        </pc:spChg>
        <pc:spChg chg="del">
          <ac:chgData name="rectoriaccs UG" userId="d58adc57-e900-4edf-85fe-6c9c9e4a7457" providerId="ADAL" clId="{2B4C546B-C42C-498C-B9D7-354FFEEC41BA}" dt="2022-08-09T19:50:27.891" v="124" actId="700"/>
          <ac:spMkLst>
            <pc:docMk/>
            <pc:sldMk cId="2340053355" sldId="261"/>
            <ac:spMk id="12" creationId="{3CD1EA40-7116-4FCB-9369-70F29FAA91EC}"/>
          </ac:spMkLst>
        </pc:spChg>
        <pc:spChg chg="del">
          <ac:chgData name="rectoriaccs UG" userId="d58adc57-e900-4edf-85fe-6c9c9e4a7457" providerId="ADAL" clId="{2B4C546B-C42C-498C-B9D7-354FFEEC41BA}" dt="2022-08-09T19:50:27.891" v="124" actId="700"/>
          <ac:spMkLst>
            <pc:docMk/>
            <pc:sldMk cId="2340053355" sldId="261"/>
            <ac:spMk id="14" creationId="{BF647E38-F93D-4661-8D77-CE13EEB65B5A}"/>
          </ac:spMkLst>
        </pc:spChg>
        <pc:spChg chg="del">
          <ac:chgData name="rectoriaccs UG" userId="d58adc57-e900-4edf-85fe-6c9c9e4a7457" providerId="ADAL" clId="{2B4C546B-C42C-498C-B9D7-354FFEEC41BA}" dt="2022-08-09T19:50:27.891" v="124" actId="700"/>
          <ac:spMkLst>
            <pc:docMk/>
            <pc:sldMk cId="2340053355" sldId="261"/>
            <ac:spMk id="38" creationId="{D6C80E47-971C-437F-B030-191115B01D68}"/>
          </ac:spMkLst>
        </pc:spChg>
        <pc:grpChg chg="del">
          <ac:chgData name="rectoriaccs UG" userId="d58adc57-e900-4edf-85fe-6c9c9e4a7457" providerId="ADAL" clId="{2B4C546B-C42C-498C-B9D7-354FFEEC41BA}" dt="2022-08-09T19:50:27.891" v="124" actId="700"/>
          <ac:grpSpMkLst>
            <pc:docMk/>
            <pc:sldMk cId="2340053355" sldId="261"/>
            <ac:grpSpMk id="16" creationId="{537B7F17-6743-434B-B741-1EB675A75F04}"/>
          </ac:grpSpMkLst>
        </pc:grpChg>
        <pc:picChg chg="mod">
          <ac:chgData name="rectoriaccs UG" userId="d58adc57-e900-4edf-85fe-6c9c9e4a7457" providerId="ADAL" clId="{2B4C546B-C42C-498C-B9D7-354FFEEC41BA}" dt="2022-08-09T19:50:51.436" v="131" actId="1076"/>
          <ac:picMkLst>
            <pc:docMk/>
            <pc:sldMk cId="2340053355" sldId="261"/>
            <ac:picMk id="4" creationId="{13B3AAF8-6181-C7DA-A2A4-CDC62A3B6294}"/>
          </ac:picMkLst>
        </pc:picChg>
      </pc:sldChg>
    </pc:docChg>
  </pc:docChgLst>
  <pc:docChgLst>
    <pc:chgData name="rectoriaccs UG" userId="d58adc57-e900-4edf-85fe-6c9c9e4a7457" providerId="ADAL" clId="{6EB01C06-0226-9F44-9EAF-5FE85B4D472D}"/>
    <pc:docChg chg="custSel modSld">
      <pc:chgData name="rectoriaccs UG" userId="d58adc57-e900-4edf-85fe-6c9c9e4a7457" providerId="ADAL" clId="{6EB01C06-0226-9F44-9EAF-5FE85B4D472D}" dt="2022-08-31T20:27:30.492" v="49" actId="27636"/>
      <pc:docMkLst>
        <pc:docMk/>
      </pc:docMkLst>
      <pc:sldChg chg="modSp mod">
        <pc:chgData name="rectoriaccs UG" userId="d58adc57-e900-4edf-85fe-6c9c9e4a7457" providerId="ADAL" clId="{6EB01C06-0226-9F44-9EAF-5FE85B4D472D}" dt="2022-08-31T20:27:30.492" v="49" actId="27636"/>
        <pc:sldMkLst>
          <pc:docMk/>
          <pc:sldMk cId="1971062756" sldId="256"/>
        </pc:sldMkLst>
        <pc:spChg chg="mod">
          <ac:chgData name="rectoriaccs UG" userId="d58adc57-e900-4edf-85fe-6c9c9e4a7457" providerId="ADAL" clId="{6EB01C06-0226-9F44-9EAF-5FE85B4D472D}" dt="2022-08-31T20:27:30.492" v="49" actId="27636"/>
          <ac:spMkLst>
            <pc:docMk/>
            <pc:sldMk cId="1971062756" sldId="256"/>
            <ac:spMk id="3" creationId="{4CC7758D-5050-7DF4-88DA-179E8221E0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0A2EE-8243-9AF0-ADCC-8D8776E74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5075BA-D7E2-7DF9-1BC6-CFAC664E1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C6EB63-9EA4-7436-5089-C9D471BA5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4FAE-EA9D-4274-8F73-A86B8DC23999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2F0996-C4A5-8418-1FCD-3038B9F02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DE2923-0E9D-DAD4-F350-3BAC5A71E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57BF-56CE-4A1F-8BE8-C295DEECA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71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90934-0CC0-15B8-0F48-33D5B34DD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7E4A87-F327-2522-AB2C-F4905CBF1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4C4757-38A3-F887-F320-812C1E1EB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4FAE-EA9D-4274-8F73-A86B8DC23999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FB4CA0-500F-F466-627E-EA1747CA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236CB-102B-5E5D-8698-D96698C9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57BF-56CE-4A1F-8BE8-C295DEECA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590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EB8AB3-00F7-FF4E-72DA-66D796D5B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7AFE59-8D81-4EA7-4320-7EAF8D814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CF8D32-F449-14BE-8CD1-4BE738856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4FAE-EA9D-4274-8F73-A86B8DC23999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87A12B-F1D4-7A74-AF7F-E7ABB49A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E6E8A1-084E-5ACF-7E15-B2EB1A2BF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57BF-56CE-4A1F-8BE8-C295DEECA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230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0F5F01-A5A8-FA08-0DD6-A711E38CE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7CEB33-468E-FA67-C179-63E683B21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7FDB05-5C22-C06D-41BC-D6C9B8469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4FAE-EA9D-4274-8F73-A86B8DC23999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5D83C-626A-AE8F-F0EB-7F8F5EBD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4B90DB-0A61-A907-536A-27F2A2410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57BF-56CE-4A1F-8BE8-C295DEECA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17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C1426-76FE-6FBB-4DFB-BBA453889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5115A6-D91D-D6B8-9184-0FD9EEC1D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778227-1C33-F3A5-0BF1-3979BB9E9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4FAE-EA9D-4274-8F73-A86B8DC23999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5956B8-DB3B-0583-91C1-AE4BEEC2B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BE7A54-CA1A-4060-78B6-D834C9B9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57BF-56CE-4A1F-8BE8-C295DEECA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878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A8707-6D2B-C681-51F9-C7BC04C02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C44123-CE39-038F-FF3E-F741657D83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A538D8-AF2A-3E19-E384-78EA49359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4AAB6D-57F6-7A24-7657-EB835B3AC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4FAE-EA9D-4274-8F73-A86B8DC23999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555DC5-DC80-33C0-6EA2-70C9506B9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DFDBC5-407D-BD09-E524-F7175493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57BF-56CE-4A1F-8BE8-C295DEECA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913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DFD23-F13E-65D6-88BB-4FFD77F39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122F0F-248B-06F1-3D96-8D3D53657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C00195-FA2F-5F2B-ECF6-FA74F2268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ED4972A-573D-8D87-8196-D3843C59C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5344BE-3473-C358-CF4A-6EE888FE0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0B08B6D-41F7-D898-ED86-41AE4498C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4FAE-EA9D-4274-8F73-A86B8DC23999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F323D15-BAE1-17DA-D178-79F3F6F56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53957F5-12F7-7112-DFF3-E1C48C1B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57BF-56CE-4A1F-8BE8-C295DEECA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63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380E1-37B6-B6BF-8F67-E3C602F14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B816464-5F92-0780-E5DF-CC2C85B4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4FAE-EA9D-4274-8F73-A86B8DC23999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EBCC368-C11B-BC7A-3CB8-47AC0B225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B7ED6E-9208-A659-237E-EB3DD2AD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57BF-56CE-4A1F-8BE8-C295DEECA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022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7B2E24B-E18E-F0A6-9D98-8C9FCBF8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4FAE-EA9D-4274-8F73-A86B8DC23999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0108DDA-71F4-6957-0D8C-111C8DE9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E2A355-138F-5C6D-F4E4-3EB265C7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57BF-56CE-4A1F-8BE8-C295DEECA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93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2E1ACE-222E-E134-66FF-2AC6C8026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414DBB-B6B3-F917-F099-FF4D153D6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9BFA30-EDF1-5B70-D384-53BEB73B5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633F9D-E922-4587-6B4A-2178B740F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4FAE-EA9D-4274-8F73-A86B8DC23999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54A752-BA22-9D2F-9D98-635788FBB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652AA0-D3E1-1AB4-9955-053AC0001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57BF-56CE-4A1F-8BE8-C295DEECA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7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70D5A-12ED-D5CF-2F58-735A1D42D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6C3B27E-B83A-639C-58BE-BADCF2C4A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4377C3-3BFC-359B-1AF0-F48819A0D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B44E7E-85EB-6683-79C4-42E4BB3EB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4FAE-EA9D-4274-8F73-A86B8DC23999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9EF0F0-F46C-6729-531B-476A1719F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2808AD-077C-DFE1-5CBB-84C50F69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57BF-56CE-4A1F-8BE8-C295DEECA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78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1BE6B33-DA53-0EDB-9E9A-9AD86F44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2B92AA-65A0-64F3-81AB-5EE0A846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62A602-11CE-235B-B104-9C0B60757C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C4FAE-EA9D-4274-8F73-A86B8DC23999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6CEF45-0FB5-CDFF-141D-76DF8B5BA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1F0D16-EA7D-0E0C-10B2-41E34F1C1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B57BF-56CE-4A1F-8BE8-C295DEECA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880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43A31D32-8FDC-4460-8FFC-3D1953DFF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70C9BF6-7C27-4C8A-BAA7-CCD9CEE31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5C9E0D7-591B-B3F4-4B83-E386C78CD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763" y="3610605"/>
            <a:ext cx="4111200" cy="1880874"/>
          </a:xfrm>
          <a:prstGeom prst="rect">
            <a:avLst/>
          </a:prstGeom>
        </p:spPr>
      </p:pic>
      <p:pic>
        <p:nvPicPr>
          <p:cNvPr id="6" name="Imagen 5" descr="Forma&#10;&#10;Descripción generada automáticamente con confianza media">
            <a:extLst>
              <a:ext uri="{FF2B5EF4-FFF2-40B4-BE49-F238E27FC236}">
                <a16:creationId xmlns:a16="http://schemas.microsoft.com/office/drawing/2014/main" id="{238AAD84-C6E2-BFF4-0631-42E557D808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418" y="1366521"/>
            <a:ext cx="4111200" cy="1438921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BF7E1D97-432A-47D5-AE33-17BB811BB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4411" y="891540"/>
            <a:ext cx="6097589" cy="507111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31E39BE-55DA-6EA8-F903-23D8A8D2A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9943" y="1366521"/>
            <a:ext cx="5160997" cy="2239708"/>
          </a:xfrm>
        </p:spPr>
        <p:txBody>
          <a:bodyPr vert="horz" lIns="91440" tIns="45720" rIns="91440" bIns="45720" rtlCol="0" anchor="t" anchorCtr="0">
            <a:normAutofit/>
          </a:bodyPr>
          <a:lstStyle/>
          <a:p>
            <a:pPr algn="l"/>
            <a:r>
              <a:rPr lang="es-MX" sz="4000" b="1"/>
              <a:t>Nombre de la ponencia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C7758D-5050-7DF4-88DA-179E8221E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9943" y="3429000"/>
            <a:ext cx="5160998" cy="1485996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Autor 1 (Nombre Apellidos), Autor 2 (Nombre Apellidos), Autor 3 (Nombre Apellidos), Autor 4 (Nombre Apellidos)</a:t>
            </a:r>
          </a:p>
          <a:p>
            <a:pPr algn="l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Adscripción (es)</a:t>
            </a:r>
          </a:p>
          <a:p>
            <a:pPr algn="l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Cuerpo(s) Académico (s)</a:t>
            </a:r>
          </a:p>
        </p:txBody>
      </p:sp>
    </p:spTree>
    <p:extLst>
      <p:ext uri="{BB962C8B-B14F-4D97-AF65-F5344CB8AC3E}">
        <p14:creationId xmlns:p14="http://schemas.microsoft.com/office/powerpoint/2010/main" val="197106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AF1E5E62-9EB9-408E-AE53-A04A4C811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n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0EDAD784-7D40-1737-22BF-D75B0DE8CA9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17" y="521863"/>
            <a:ext cx="3699527" cy="1294835"/>
          </a:xfrm>
          <a:prstGeom prst="rect">
            <a:avLst/>
          </a:prstGeom>
        </p:spPr>
      </p:pic>
      <p:sp>
        <p:nvSpPr>
          <p:cNvPr id="13" name="Freeform 7">
            <a:extLst>
              <a:ext uri="{FF2B5EF4-FFF2-40B4-BE49-F238E27FC236}">
                <a16:creationId xmlns:a16="http://schemas.microsoft.com/office/drawing/2014/main" id="{9C5704B2-7C5B-4738-AF0D-4A2756A6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DFB36DC4-A410-4DF1-8453-1D85743F5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3319"/>
            <a:ext cx="7092887" cy="2174681"/>
          </a:xfrm>
          <a:custGeom>
            <a:avLst/>
            <a:gdLst>
              <a:gd name="connsiteX0" fmla="*/ 0 w 7092887"/>
              <a:gd name="connsiteY0" fmla="*/ 0 h 2174681"/>
              <a:gd name="connsiteX1" fmla="*/ 7092887 w 7092887"/>
              <a:gd name="connsiteY1" fmla="*/ 0 h 2174681"/>
              <a:gd name="connsiteX2" fmla="*/ 6085725 w 7092887"/>
              <a:gd name="connsiteY2" fmla="*/ 2174681 h 2174681"/>
              <a:gd name="connsiteX3" fmla="*/ 1524000 w 7092887"/>
              <a:gd name="connsiteY3" fmla="*/ 2174681 h 2174681"/>
              <a:gd name="connsiteX4" fmla="*/ 1200418 w 7092887"/>
              <a:gd name="connsiteY4" fmla="*/ 2174681 h 2174681"/>
              <a:gd name="connsiteX5" fmla="*/ 0 w 7092887"/>
              <a:gd name="connsiteY5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2887" h="2174681">
                <a:moveTo>
                  <a:pt x="0" y="0"/>
                </a:moveTo>
                <a:lnTo>
                  <a:pt x="7092887" y="0"/>
                </a:lnTo>
                <a:lnTo>
                  <a:pt x="6085725" y="2174681"/>
                </a:lnTo>
                <a:lnTo>
                  <a:pt x="1524000" y="2174681"/>
                </a:lnTo>
                <a:lnTo>
                  <a:pt x="1200418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B2B2B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B2B2B2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DD8D7DC-1922-7842-5EA3-26F13E9FC0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923" y="250728"/>
            <a:ext cx="3568032" cy="162949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EDC956-7B46-7762-DFBC-A4821BD3ACCB}"/>
              </a:ext>
            </a:extLst>
          </p:cNvPr>
          <p:cNvSpPr txBox="1"/>
          <p:nvPr/>
        </p:nvSpPr>
        <p:spPr>
          <a:xfrm>
            <a:off x="3276962" y="3117001"/>
            <a:ext cx="5287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/>
              <a:t>Gracias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AB8D2CC-B6B8-DC27-6A75-7ED16CB1EECE}"/>
              </a:ext>
            </a:extLst>
          </p:cNvPr>
          <p:cNvSpPr txBox="1"/>
          <p:nvPr/>
        </p:nvSpPr>
        <p:spPr>
          <a:xfrm>
            <a:off x="827164" y="5135808"/>
            <a:ext cx="4612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Datos de contacto</a:t>
            </a:r>
          </a:p>
          <a:p>
            <a:endParaRPr lang="es-MX" dirty="0"/>
          </a:p>
          <a:p>
            <a:r>
              <a:rPr lang="es-MX" dirty="0"/>
              <a:t>Correo electrónico:</a:t>
            </a:r>
          </a:p>
          <a:p>
            <a:r>
              <a:rPr lang="es-MX" dirty="0"/>
              <a:t>Teléfono: </a:t>
            </a:r>
          </a:p>
        </p:txBody>
      </p:sp>
    </p:spTree>
    <p:extLst>
      <p:ext uri="{BB962C8B-B14F-4D97-AF65-F5344CB8AC3E}">
        <p14:creationId xmlns:p14="http://schemas.microsoft.com/office/powerpoint/2010/main" val="347904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FFB60E8C-7224-44A4-87A0-46A1711DD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E19003-B1F4-BAA8-7EF5-EA5066651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es-ES" sz="4800" b="1"/>
              <a:t>Contenido</a:t>
            </a:r>
            <a:endParaRPr lang="es-MX" sz="4800" b="1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4D9A065-2C46-8FE4-F8D9-2A1809E44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012" y="5573315"/>
            <a:ext cx="1708634" cy="7817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EB4218-79F6-E902-3B86-B5A18BF6E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221" y="2332938"/>
            <a:ext cx="8471453" cy="3639450"/>
          </a:xfrm>
        </p:spPr>
        <p:txBody>
          <a:bodyPr anchor="t" anchorCtr="0">
            <a:normAutofit/>
          </a:bodyPr>
          <a:lstStyle/>
          <a:p>
            <a:r>
              <a:rPr lang="es-ES" sz="2000" dirty="0"/>
              <a:t>Antecedentes (sugerencia de contenido)</a:t>
            </a:r>
          </a:p>
          <a:p>
            <a:r>
              <a:rPr lang="es-ES" sz="2000" dirty="0"/>
              <a:t>….</a:t>
            </a:r>
          </a:p>
          <a:p>
            <a:r>
              <a:rPr lang="es-ES" sz="2000" dirty="0"/>
              <a:t>….</a:t>
            </a:r>
            <a:endParaRPr lang="es-MX" sz="20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Forma&#10;&#10;Descripción generada automáticamente con confianza media">
            <a:extLst>
              <a:ext uri="{FF2B5EF4-FFF2-40B4-BE49-F238E27FC236}">
                <a16:creationId xmlns:a16="http://schemas.microsoft.com/office/drawing/2014/main" id="{13B3AAF8-6181-C7DA-A2A4-CDC62A3B6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821" y="396081"/>
            <a:ext cx="2046519" cy="71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0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9FE012-FF59-42B8-9E24-2ADF0BB05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5987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E19003-B1F4-BAA8-7EF5-EA5066651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79927"/>
            <a:ext cx="8450884" cy="890372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TEMA 1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37B7F17-6743-434B-B741-1EB675A75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05A3412B-D8E9-4E4B-9551-5463657894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5AC3E708-71BD-43DC-BC99-52C7A02926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00DC58E1-87CF-4AB8-9BB6-B38894E54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5251B7BE-4EA7-4E17-9AA6-45CCA21B8B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FD399D7-39CA-4DF8-8D70-AC5DCD1DA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435B5AE2-3B48-4498-9FE8-068123183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693EA389-4567-4185-BF36-5FE82A8C0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34867904-BE35-4AE1-B2E9-F65EBB4868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5981E278-B931-40D2-AB06-3E3202E85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911B15C5-8707-477D-84D8-EF15CE7AF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5A2801AD-29DB-4B2E-807A-129C49615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9E629D16-4E4D-481A-B152-7E23E9A42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EECF4363-A52C-49E0-BFAF-9FF88EC57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2C7F0D09-1F15-4162-98A1-517313E5E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096CD3B1-B224-4F9F-AFBF-C0E1E35983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C66E228-224C-4DC5-A49E-2148C371D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790BF835-4045-4976-92E7-992B63932A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5937B942-101B-478C-BD40-F482A01FA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4272CF3-29A3-4132-883E-E4B4A62DA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50100215-A65C-491F-A54C-C65AD0B503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n 3" descr="Forma&#10;&#10;Descripción generada automáticamente con confianza media">
            <a:extLst>
              <a:ext uri="{FF2B5EF4-FFF2-40B4-BE49-F238E27FC236}">
                <a16:creationId xmlns:a16="http://schemas.microsoft.com/office/drawing/2014/main" id="{13B3AAF8-6181-C7DA-A2A4-CDC62A3B6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821" y="396081"/>
            <a:ext cx="2046519" cy="71628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EB4218-79F6-E902-3B86-B5A18BF6E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088" y="1782582"/>
            <a:ext cx="9840641" cy="3017315"/>
          </a:xfrm>
        </p:spPr>
        <p:txBody>
          <a:bodyPr anchor="t">
            <a:normAutofit/>
          </a:bodyPr>
          <a:lstStyle/>
          <a:p>
            <a:r>
              <a:rPr lang="es-ES" sz="2100" dirty="0"/>
              <a:t>Se pueden incorporar diapositivas tantas veces se considere necesario</a:t>
            </a:r>
            <a:endParaRPr lang="es-MX" sz="21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4CEDA30-291A-3EAC-8AA3-67F1DD7E58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662" y="5856358"/>
            <a:ext cx="1296633" cy="59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43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FFB60E8C-7224-44A4-87A0-46A1711DD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E19003-B1F4-BAA8-7EF5-EA5066651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es-ES" sz="4800" b="1" dirty="0">
                <a:solidFill>
                  <a:schemeClr val="accent1">
                    <a:lumMod val="50000"/>
                  </a:schemeClr>
                </a:solidFill>
              </a:rPr>
              <a:t>Metodología</a:t>
            </a:r>
            <a:endParaRPr lang="es-MX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4D9A065-2C46-8FE4-F8D9-2A1809E44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012" y="5573315"/>
            <a:ext cx="1708634" cy="7817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EB4218-79F6-E902-3B86-B5A18BF6E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221" y="2332938"/>
            <a:ext cx="8471453" cy="3639450"/>
          </a:xfrm>
        </p:spPr>
        <p:txBody>
          <a:bodyPr anchor="t" anchorCtr="0">
            <a:normAutofit/>
          </a:bodyPr>
          <a:lstStyle/>
          <a:p>
            <a:r>
              <a:rPr lang="es-ES" sz="2000" dirty="0"/>
              <a:t>Se pueden incorporar diapositivas tantas veces se considere necesario</a:t>
            </a:r>
            <a:endParaRPr lang="es-MX" sz="2000" dirty="0"/>
          </a:p>
          <a:p>
            <a:endParaRPr lang="es-MX" sz="20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Forma&#10;&#10;Descripción generada automáticamente con confianza media">
            <a:extLst>
              <a:ext uri="{FF2B5EF4-FFF2-40B4-BE49-F238E27FC236}">
                <a16:creationId xmlns:a16="http://schemas.microsoft.com/office/drawing/2014/main" id="{13B3AAF8-6181-C7DA-A2A4-CDC62A3B6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821" y="396081"/>
            <a:ext cx="2046519" cy="71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10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9FE012-FF59-42B8-9E24-2ADF0BB05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5987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E19003-B1F4-BAA8-7EF5-EA5066651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79927"/>
            <a:ext cx="8450884" cy="890372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TEMA 2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37B7F17-6743-434B-B741-1EB675A75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05A3412B-D8E9-4E4B-9551-5463657894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5AC3E708-71BD-43DC-BC99-52C7A02926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00DC58E1-87CF-4AB8-9BB6-B38894E54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5251B7BE-4EA7-4E17-9AA6-45CCA21B8B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FD399D7-39CA-4DF8-8D70-AC5DCD1DA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435B5AE2-3B48-4498-9FE8-068123183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693EA389-4567-4185-BF36-5FE82A8C0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34867904-BE35-4AE1-B2E9-F65EBB4868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5981E278-B931-40D2-AB06-3E3202E85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911B15C5-8707-477D-84D8-EF15CE7AF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5A2801AD-29DB-4B2E-807A-129C49615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9E629D16-4E4D-481A-B152-7E23E9A42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EECF4363-A52C-49E0-BFAF-9FF88EC57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2C7F0D09-1F15-4162-98A1-517313E5E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096CD3B1-B224-4F9F-AFBF-C0E1E35983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C66E228-224C-4DC5-A49E-2148C371D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790BF835-4045-4976-92E7-992B63932A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5937B942-101B-478C-BD40-F482A01FA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4272CF3-29A3-4132-883E-E4B4A62DA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50100215-A65C-491F-A54C-C65AD0B503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n 3" descr="Forma&#10;&#10;Descripción generada automáticamente con confianza media">
            <a:extLst>
              <a:ext uri="{FF2B5EF4-FFF2-40B4-BE49-F238E27FC236}">
                <a16:creationId xmlns:a16="http://schemas.microsoft.com/office/drawing/2014/main" id="{13B3AAF8-6181-C7DA-A2A4-CDC62A3B6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821" y="396081"/>
            <a:ext cx="2046519" cy="71628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EB4218-79F6-E902-3B86-B5A18BF6E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088" y="1782582"/>
            <a:ext cx="9840641" cy="3017315"/>
          </a:xfrm>
        </p:spPr>
        <p:txBody>
          <a:bodyPr anchor="t">
            <a:normAutofit/>
          </a:bodyPr>
          <a:lstStyle/>
          <a:p>
            <a:r>
              <a:rPr lang="es-ES" sz="2100" dirty="0"/>
              <a:t>Se pueden incorporar diapositivas tantas veces se considere necesario</a:t>
            </a:r>
            <a:endParaRPr lang="es-MX" sz="21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4CEDA30-291A-3EAC-8AA3-67F1DD7E58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662" y="5856358"/>
            <a:ext cx="1296633" cy="59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FFB60E8C-7224-44A4-87A0-46A1711DD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E19003-B1F4-BAA8-7EF5-EA5066651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es-ES" sz="4800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endParaRPr lang="es-MX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4D9A065-2C46-8FE4-F8D9-2A1809E44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012" y="5573315"/>
            <a:ext cx="1708634" cy="7817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EB4218-79F6-E902-3B86-B5A18BF6E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221" y="2332938"/>
            <a:ext cx="8471453" cy="3639450"/>
          </a:xfrm>
        </p:spPr>
        <p:txBody>
          <a:bodyPr anchor="t" anchorCtr="0">
            <a:normAutofit/>
          </a:bodyPr>
          <a:lstStyle/>
          <a:p>
            <a:r>
              <a:rPr lang="es-ES" sz="2000" dirty="0"/>
              <a:t>Se pueden incorporar diapositivas tantas veces se considere necesario</a:t>
            </a:r>
            <a:endParaRPr lang="es-MX" sz="2000" dirty="0"/>
          </a:p>
          <a:p>
            <a:endParaRPr lang="es-MX" sz="20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Forma&#10;&#10;Descripción generada automáticamente con confianza media">
            <a:extLst>
              <a:ext uri="{FF2B5EF4-FFF2-40B4-BE49-F238E27FC236}">
                <a16:creationId xmlns:a16="http://schemas.microsoft.com/office/drawing/2014/main" id="{13B3AAF8-6181-C7DA-A2A4-CDC62A3B6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821" y="396081"/>
            <a:ext cx="2046519" cy="71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54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19003-B1F4-BAA8-7EF5-EA506665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Tema 3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08AD6F-7C80-39BA-BD01-41D714512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349192"/>
            <a:ext cx="5157787" cy="823912"/>
          </a:xfrm>
        </p:spPr>
        <p:txBody>
          <a:bodyPr/>
          <a:lstStyle/>
          <a:p>
            <a:r>
              <a:rPr lang="es-ES">
                <a:solidFill>
                  <a:srgbClr val="0070C0"/>
                </a:solidFill>
              </a:rPr>
              <a:t>Subtema 1</a:t>
            </a:r>
            <a:endParaRPr lang="es-MX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EB4218-79F6-E902-3B86-B5A18BF6E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173104"/>
            <a:ext cx="5157787" cy="3684588"/>
          </a:xfrm>
        </p:spPr>
        <p:txBody>
          <a:bodyPr anchor="t">
            <a:normAutofit/>
          </a:bodyPr>
          <a:lstStyle/>
          <a:p>
            <a:r>
              <a:rPr lang="es-ES" sz="2100"/>
              <a:t>Se pueden incorporar las diapositivas tantas veces se considere necesario</a:t>
            </a:r>
            <a:endParaRPr lang="es-MX" sz="2100"/>
          </a:p>
          <a:p>
            <a:endParaRPr lang="es-MX" sz="210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0742F45E-6587-340D-7FE0-CC37BEAA9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349192"/>
            <a:ext cx="5183188" cy="823912"/>
          </a:xfrm>
        </p:spPr>
        <p:txBody>
          <a:bodyPr/>
          <a:lstStyle/>
          <a:p>
            <a:r>
              <a:rPr lang="es-ES">
                <a:solidFill>
                  <a:srgbClr val="0070C0"/>
                </a:solidFill>
              </a:rPr>
              <a:t>Subtema 2</a:t>
            </a:r>
            <a:endParaRPr lang="es-MX">
              <a:solidFill>
                <a:srgbClr val="0070C0"/>
              </a:solidFill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846D0898-2359-2D17-1895-83EB5374A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173104"/>
            <a:ext cx="5183188" cy="3684588"/>
          </a:xfrm>
        </p:spPr>
        <p:txBody>
          <a:bodyPr/>
          <a:lstStyle/>
          <a:p>
            <a:endParaRPr lang="es-MX"/>
          </a:p>
        </p:txBody>
      </p:sp>
      <p:pic>
        <p:nvPicPr>
          <p:cNvPr id="4" name="Imagen 3" descr="Forma&#10;&#10;Descripción generada automáticamente con confianza media">
            <a:extLst>
              <a:ext uri="{FF2B5EF4-FFF2-40B4-BE49-F238E27FC236}">
                <a16:creationId xmlns:a16="http://schemas.microsoft.com/office/drawing/2014/main" id="{13B3AAF8-6181-C7DA-A2A4-CDC62A3B6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68" y="6090010"/>
            <a:ext cx="2046519" cy="71628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301BA6A-D55C-3EBD-CBBD-9C64FF20D3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406" y="5881576"/>
            <a:ext cx="1585426" cy="72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05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19003-B1F4-BAA8-7EF5-EA506665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Tema 4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08AD6F-7C80-39BA-BD01-41D714512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349192"/>
            <a:ext cx="5157787" cy="823912"/>
          </a:xfrm>
        </p:spPr>
        <p:txBody>
          <a:bodyPr/>
          <a:lstStyle/>
          <a:p>
            <a:r>
              <a:rPr lang="es-ES">
                <a:solidFill>
                  <a:srgbClr val="0070C0"/>
                </a:solidFill>
              </a:rPr>
              <a:t>Subtema 1</a:t>
            </a:r>
            <a:endParaRPr lang="es-MX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EB4218-79F6-E902-3B86-B5A18BF6E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173104"/>
            <a:ext cx="10515600" cy="3684588"/>
          </a:xfrm>
        </p:spPr>
        <p:txBody>
          <a:bodyPr anchor="t">
            <a:normAutofit/>
          </a:bodyPr>
          <a:lstStyle/>
          <a:p>
            <a:r>
              <a:rPr lang="es-ES" sz="2100" dirty="0"/>
              <a:t>Se pueden incorporar las diapositivas tantas veces se considere necesario</a:t>
            </a:r>
            <a:endParaRPr lang="es-MX" sz="2100" dirty="0"/>
          </a:p>
          <a:p>
            <a:endParaRPr lang="es-MX" sz="2100" dirty="0"/>
          </a:p>
        </p:txBody>
      </p:sp>
      <p:pic>
        <p:nvPicPr>
          <p:cNvPr id="4" name="Imagen 3" descr="Forma&#10;&#10;Descripción generada automáticamente con confianza media">
            <a:extLst>
              <a:ext uri="{FF2B5EF4-FFF2-40B4-BE49-F238E27FC236}">
                <a16:creationId xmlns:a16="http://schemas.microsoft.com/office/drawing/2014/main" id="{13B3AAF8-6181-C7DA-A2A4-CDC62A3B6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68" y="6090010"/>
            <a:ext cx="2046519" cy="71628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301BA6A-D55C-3EBD-CBBD-9C64FF20D3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406" y="5881576"/>
            <a:ext cx="1585426" cy="72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3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FFB60E8C-7224-44A4-87A0-46A1711DD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E19003-B1F4-BAA8-7EF5-EA5066651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es-ES" sz="4800" b="1" dirty="0">
                <a:solidFill>
                  <a:schemeClr val="accent1">
                    <a:lumMod val="50000"/>
                  </a:schemeClr>
                </a:solidFill>
              </a:rPr>
              <a:t>Conclusiones</a:t>
            </a:r>
            <a:endParaRPr lang="es-MX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4D9A065-2C46-8FE4-F8D9-2A1809E44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012" y="5573315"/>
            <a:ext cx="1708634" cy="7817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EB4218-79F6-E902-3B86-B5A18BF6E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221" y="2332938"/>
            <a:ext cx="8471453" cy="3639450"/>
          </a:xfrm>
        </p:spPr>
        <p:txBody>
          <a:bodyPr anchor="t" anchorCtr="0">
            <a:normAutofit/>
          </a:bodyPr>
          <a:lstStyle/>
          <a:p>
            <a:r>
              <a:rPr lang="es-ES" sz="2000" dirty="0"/>
              <a:t>Se pueden incorporar diapositivas tantas veces se considere necesario</a:t>
            </a:r>
            <a:endParaRPr lang="es-MX" sz="2000" dirty="0"/>
          </a:p>
          <a:p>
            <a:endParaRPr lang="es-MX" sz="20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Forma&#10;&#10;Descripción generada automáticamente con confianza media">
            <a:extLst>
              <a:ext uri="{FF2B5EF4-FFF2-40B4-BE49-F238E27FC236}">
                <a16:creationId xmlns:a16="http://schemas.microsoft.com/office/drawing/2014/main" id="{13B3AAF8-6181-C7DA-A2A4-CDC62A3B6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821" y="396081"/>
            <a:ext cx="2046519" cy="71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920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F4E0DC1AF2F5749978702A8089255BE" ma:contentTypeVersion="9" ma:contentTypeDescription="Crear nuevo documento." ma:contentTypeScope="" ma:versionID="d8545fa75c8c904b3391572b6c6c0fdd">
  <xsd:schema xmlns:xsd="http://www.w3.org/2001/XMLSchema" xmlns:xs="http://www.w3.org/2001/XMLSchema" xmlns:p="http://schemas.microsoft.com/office/2006/metadata/properties" xmlns:ns2="c4962881-2182-4e8f-a01b-483633c992f0" xmlns:ns3="8a98910c-b114-418f-b970-e98593b7cf07" targetNamespace="http://schemas.microsoft.com/office/2006/metadata/properties" ma:root="true" ma:fieldsID="44be98b8804c4e05b65980b3e6199571" ns2:_="" ns3:_="">
    <xsd:import namespace="c4962881-2182-4e8f-a01b-483633c992f0"/>
    <xsd:import namespace="8a98910c-b114-418f-b970-e98593b7cf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62881-2182-4e8f-a01b-483633c992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n" ma:readOnly="false" ma:fieldId="{5cf76f15-5ced-4ddc-b409-7134ff3c332f}" ma:taxonomyMulti="true" ma:sspId="5b1e1152-38a9-4b12-bbf0-d57e653ae0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8910c-b114-418f-b970-e98593b7cf0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07faec9-2ff3-4c96-8c16-dbdcffba2aa3}" ma:internalName="TaxCatchAll" ma:showField="CatchAllData" ma:web="8a98910c-b114-418f-b970-e98593b7cf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62881-2182-4e8f-a01b-483633c992f0">
      <Terms xmlns="http://schemas.microsoft.com/office/infopath/2007/PartnerControls"/>
    </lcf76f155ced4ddcb4097134ff3c332f>
    <TaxCatchAll xmlns="8a98910c-b114-418f-b970-e98593b7cf07" xsi:nil="true"/>
  </documentManagement>
</p:properties>
</file>

<file path=customXml/itemProps1.xml><?xml version="1.0" encoding="utf-8"?>
<ds:datastoreItem xmlns:ds="http://schemas.openxmlformats.org/officeDocument/2006/customXml" ds:itemID="{41F55B2C-52B0-45CC-A1F9-DA58F73F785E}"/>
</file>

<file path=customXml/itemProps2.xml><?xml version="1.0" encoding="utf-8"?>
<ds:datastoreItem xmlns:ds="http://schemas.openxmlformats.org/officeDocument/2006/customXml" ds:itemID="{1E332FB8-03E8-4DE8-B2BA-AAFCDF05FF1F}"/>
</file>

<file path=customXml/itemProps3.xml><?xml version="1.0" encoding="utf-8"?>
<ds:datastoreItem xmlns:ds="http://schemas.openxmlformats.org/officeDocument/2006/customXml" ds:itemID="{E602CD21-D439-454B-BB19-B7C8686D5FA3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140</Words>
  <Application>Microsoft Macintosh PowerPoint</Application>
  <PresentationFormat>Panorámica</PresentationFormat>
  <Paragraphs>30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Arial</vt:lpstr>
      <vt:lpstr>Tema de Office</vt:lpstr>
      <vt:lpstr>Nombre de la ponencia</vt:lpstr>
      <vt:lpstr>Contenido</vt:lpstr>
      <vt:lpstr>TEMA 1</vt:lpstr>
      <vt:lpstr>Metodología</vt:lpstr>
      <vt:lpstr>TEMA 2</vt:lpstr>
      <vt:lpstr>Resultados</vt:lpstr>
      <vt:lpstr>Tema 3</vt:lpstr>
      <vt:lpstr>Tema 4</vt:lpstr>
      <vt:lpstr>Conclusiones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 la ponencia</dc:title>
  <dc:creator>rectoriaccs UG</dc:creator>
  <cp:lastModifiedBy>rectoriaccs UG</cp:lastModifiedBy>
  <cp:revision>5</cp:revision>
  <dcterms:created xsi:type="dcterms:W3CDTF">2022-08-09T19:42:08Z</dcterms:created>
  <dcterms:modified xsi:type="dcterms:W3CDTF">2022-09-08T00:31:54Z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0x0101005F4E0DC1AF2F5749978702A8089255BE</vt:lpwstr>
  </property>
</Properties>
</file>