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  <p:sldMasterId id="2147483660" r:id="rId3"/>
    <p:sldMasterId id="2147483672" r:id="rId4"/>
  </p:sldMasterIdLst>
  <p:notesMasterIdLst>
    <p:notesMasterId r:id="rId8"/>
  </p:notesMasterIdLst>
  <p:sldIdLst>
    <p:sldId id="256" r:id="rId5"/>
    <p:sldId id="259" r:id="rId6"/>
    <p:sldId id="258" r:id="rId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37A76EA-6CBF-EC49-B1B1-4BE8F594063A}">
          <p14:sldIdLst>
            <p14:sldId id="256"/>
            <p14:sldId id="259"/>
            <p14:sldId id="258"/>
          </p14:sldIdLst>
        </p14:section>
        <p14:section name="Sección sin título" id="{E98B6C30-F9F9-BF4A-B4C2-4DABDC7879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65"/>
  </p:normalViewPr>
  <p:slideViewPr>
    <p:cSldViewPr snapToGrid="0" snapToObjects="1">
      <p:cViewPr varScale="1">
        <p:scale>
          <a:sx n="71" d="100"/>
          <a:sy n="71" d="100"/>
        </p:scale>
        <p:origin x="171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A90EF-4A52-AF41-A649-F08E16E5E8C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22FDC-1E5C-6949-ACC9-98371F30477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00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22FDC-1E5C-6949-ACC9-98371F30477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70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4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113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17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61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68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4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35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02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80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87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29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23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419600" y="7174252"/>
            <a:ext cx="2133600" cy="365125"/>
          </a:xfrm>
          <a:prstGeom prst="rect">
            <a:avLst/>
          </a:prstGeom>
        </p:spPr>
        <p:txBody>
          <a:bodyPr/>
          <a:lstStyle/>
          <a:p>
            <a:fld id="{CB493713-51BA-2840-8E80-E466F47A062B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B4F6-067D-FE45-B892-F0D9801A8A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1757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29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0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847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886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331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81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67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29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285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235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355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437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438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383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998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403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7372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4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58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990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0081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39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39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93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97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38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50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75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90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6C62-09D1-2447-8339-382A61A39427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49DB-C6BE-164C-88E5-007FD68AC0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42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io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4047" cy="70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9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9473-DA5A-0945-9236-2BBCE822419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DA8B-2362-4643-9EB9-8C0DA27B0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9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5AFE-3654-574A-B55C-CC93B0134942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3A22-1E0C-0042-B297-379B5594F4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9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" b="2509"/>
          <a:stretch/>
        </p:blipFill>
        <p:spPr>
          <a:xfrm>
            <a:off x="0" y="0"/>
            <a:ext cx="9135291" cy="68884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4419600"/>
            <a:ext cx="9151172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Raleway SemiBold"/>
                <a:cs typeface="Raleway SemiBold"/>
              </a:rPr>
              <a:t>ESPACIO PARA TÍTULO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029200"/>
            <a:ext cx="91511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0000"/>
                </a:solidFill>
                <a:latin typeface="Raleway Regular"/>
                <a:cs typeface="Raleway Regular"/>
              </a:rPr>
              <a:t>Espacio para subtítulo</a:t>
            </a:r>
          </a:p>
        </p:txBody>
      </p:sp>
    </p:spTree>
    <p:extLst>
      <p:ext uri="{BB962C8B-B14F-4D97-AF65-F5344CB8AC3E}">
        <p14:creationId xmlns:p14="http://schemas.microsoft.com/office/powerpoint/2010/main" val="190215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5898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57199" y="222276"/>
            <a:ext cx="6259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FFFF"/>
                </a:solidFill>
                <a:latin typeface="Raleway SemiBold"/>
                <a:cs typeface="Raleway SemiBold"/>
              </a:rPr>
              <a:t>ESPACIO PARA TÍTULO / </a:t>
            </a:r>
            <a:r>
              <a:rPr lang="es-ES" dirty="0">
                <a:solidFill>
                  <a:srgbClr val="FFFFFF"/>
                </a:solidFill>
                <a:latin typeface="Raleway Regular"/>
                <a:cs typeface="Raleway Regular"/>
              </a:rPr>
              <a:t>Espacio para subtítulo</a:t>
            </a:r>
          </a:p>
        </p:txBody>
      </p:sp>
      <p:pic>
        <p:nvPicPr>
          <p:cNvPr id="4" name="Imagen 3" descr="Imagen que contiene objeto, burbuja, reloj&#10;&#10;Descripción generada automáticamente">
            <a:extLst>
              <a:ext uri="{FF2B5EF4-FFF2-40B4-BE49-F238E27FC236}">
                <a16:creationId xmlns:a16="http://schemas.microsoft.com/office/drawing/2014/main" id="{F95240AB-5B13-E25D-5093-90528F2443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719302" y="5658521"/>
            <a:ext cx="1370907" cy="1370907"/>
          </a:xfrm>
          <a:prstGeom prst="rect">
            <a:avLst/>
          </a:prstGeom>
        </p:spPr>
      </p:pic>
      <p:pic>
        <p:nvPicPr>
          <p:cNvPr id="7" name="Imagen 6" descr="Texto, Logotipo&#10;&#10;Descripción generada automáticamente">
            <a:extLst>
              <a:ext uri="{FF2B5EF4-FFF2-40B4-BE49-F238E27FC236}">
                <a16:creationId xmlns:a16="http://schemas.microsoft.com/office/drawing/2014/main" id="{4D8749E4-1D2E-D9DF-82F7-AE2F84D76C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6615953" y="924144"/>
            <a:ext cx="3248812" cy="113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 b="-62"/>
          <a:stretch/>
        </p:blipFill>
        <p:spPr>
          <a:xfrm>
            <a:off x="0" y="-17417"/>
            <a:ext cx="9144000" cy="687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5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</Words>
  <Application>Microsoft Office PowerPoint</Application>
  <PresentationFormat>Presentación en pantalla (4:3)</PresentationFormat>
  <Paragraphs>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Calibri</vt:lpstr>
      <vt:lpstr>Raleway Regular</vt:lpstr>
      <vt:lpstr>Raleway SemiBold</vt:lpstr>
      <vt:lpstr>Tema de Office</vt:lpstr>
      <vt:lpstr>2_Diseño personalizado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Castro</dc:creator>
  <cp:lastModifiedBy>diseño.ccs UG</cp:lastModifiedBy>
  <cp:revision>9</cp:revision>
  <dcterms:created xsi:type="dcterms:W3CDTF">2016-04-25T18:20:06Z</dcterms:created>
  <dcterms:modified xsi:type="dcterms:W3CDTF">2022-09-01T15:21:37Z</dcterms:modified>
</cp:coreProperties>
</file>